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B656D-9871-4816-936E-E50C0C0DB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9D9B8F-8FB7-47D7-8324-E73785E14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460DC-FE7A-4327-AE9C-FBC09EF3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7A70-8A3D-4FBE-8E05-A706946CC77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318DB-988D-4843-A652-53A6F61B6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EB5D1-E34D-41FE-8CD5-4CF55628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9357-611F-49DC-AB1F-5CF8BB8CD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35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F8B05-00E1-4370-9BD9-81F8D847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7FB8F-1F41-4DC0-93E0-CC1E6DCBF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FB041-3554-4742-A91E-85FE18A7E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7A70-8A3D-4FBE-8E05-A706946CC77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F6A7F-B051-4C4A-80DF-AE814E347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3954E-1175-40DF-A1D1-36C59A05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9357-611F-49DC-AB1F-5CF8BB8CD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9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712277-FF51-4A91-82B9-7D0E9A46E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CEE30-FC0D-4B82-9F91-04BBEE177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E248B-718F-4E5C-9FC3-A6733E29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7A70-8A3D-4FBE-8E05-A706946CC77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66574-10A5-40A9-A6DD-CA4F233EC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CB3C9-5436-4143-BBAE-2B124D54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9357-611F-49DC-AB1F-5CF8BB8CD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3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449DA-8B11-428E-93AB-99BEAA48D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1380E-FD7F-4F71-9244-5ABBB4074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7A1CB-ED77-4CC1-A70D-8A4EDCD0B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7A70-8A3D-4FBE-8E05-A706946CC77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1B932-0809-4873-AF48-A35C433F2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3CFE6-9B0B-44A5-97DB-7599D20EF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9357-611F-49DC-AB1F-5CF8BB8CD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4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C1BE4-F58A-4CBC-A105-707EBA5D0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FC7ED-BD2C-4544-9D71-6ED52662A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A814C-9CD1-4725-A48C-B00C80640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7A70-8A3D-4FBE-8E05-A706946CC77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45E89-6ADA-42BE-BE59-D607311FB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93498-1A2A-41B6-87F7-5FDAA480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9357-611F-49DC-AB1F-5CF8BB8CD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D95EC-6E48-469E-8DCB-81EE0B4E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BB265-446E-4180-B509-0CC4D8A2A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CDE3A-BE36-4B12-A2C2-72318C3E5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54082-67C0-4482-A4E7-576A71DF7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7A70-8A3D-4FBE-8E05-A706946CC77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0EAFF-9074-4DCC-8359-F0D0F0E39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6C324-DE1E-4794-94CE-8ADAE8A0F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9357-611F-49DC-AB1F-5CF8BB8CD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33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41D92-794A-4551-9489-092017C9C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C44F4-8260-4582-852D-41A29A11F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F4971-4B61-4472-9C1F-F535B09A9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E8FDBE-D19A-47C2-9BDC-49324F9CF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527AA7-AABD-402E-B900-1DB953763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86562-B394-4C30-8F8E-7D4D39960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7A70-8A3D-4FBE-8E05-A706946CC77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57DBA8-A774-4432-89B4-6D42A082C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D71D87-BE4E-43AB-969E-2408D510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9357-611F-49DC-AB1F-5CF8BB8CD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9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E1BCD-E4FA-47EB-BF63-BBBFE486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0D0E6B-645A-4A28-AFB0-DC63D24EC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7A70-8A3D-4FBE-8E05-A706946CC77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076836-13DD-4F07-B833-E6E84004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45A3F-0FAF-41DD-90DC-D4142C4DA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9357-611F-49DC-AB1F-5CF8BB8CD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0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865C53-A9CB-4984-B2EE-E3056BB42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7A70-8A3D-4FBE-8E05-A706946CC77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93A420-30A7-4D62-AC8F-D723E1F70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1798D-C42D-48AD-ACF4-7E7A71C5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9357-611F-49DC-AB1F-5CF8BB8CD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F316-B94A-498D-B0E2-5E4157098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B9209-1CAB-4F74-B50A-9A3997BD4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14DA9-0DED-46F3-A99A-2B3D190E1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E31A5-64CF-471C-A6CE-A739DF26D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7A70-8A3D-4FBE-8E05-A706946CC77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A23B3-271E-4146-8FC7-364A36C73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664A7-EDE0-4BA5-A0AA-5B9D822CF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9357-611F-49DC-AB1F-5CF8BB8CD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9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AB8C-6E4F-4540-A92A-14AF6D6E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A4CD33-3DA4-4BB9-9E7E-D5E6EE258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3C1F0-C806-4928-B18B-EAFB099C6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03EA0-3018-43A3-9DA6-5CA670955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7A70-8A3D-4FBE-8E05-A706946CC77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F3FB6-2A63-4B47-AAE5-F29BAA64A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8D996-CEAF-49A8-B2B8-942E3D7FE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9357-611F-49DC-AB1F-5CF8BB8CD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9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F4B5EC-EF7A-4170-98CC-ACCA44661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FBA5E-4073-4BA6-BFFA-BF1D36502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B2BB7-53C9-4FDA-802E-B52E22584C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67A70-8A3D-4FBE-8E05-A706946CC77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3B70D-1D66-4A95-B214-EE1E24F4C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166C7-069D-4BB8-99EE-BF3F3445E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B9357-611F-49DC-AB1F-5CF8BB8CD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9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3A6E37-D173-4158-B0E9-25430C989A11}"/>
              </a:ext>
            </a:extLst>
          </p:cNvPr>
          <p:cNvSpPr txBox="1"/>
          <p:nvPr/>
        </p:nvSpPr>
        <p:spPr>
          <a:xfrm>
            <a:off x="556181" y="537328"/>
            <a:ext cx="11029361" cy="970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F60138-F530-4758-A6C8-8DA5D9428085}"/>
              </a:ext>
            </a:extLst>
          </p:cNvPr>
          <p:cNvSpPr txBox="1"/>
          <p:nvPr/>
        </p:nvSpPr>
        <p:spPr>
          <a:xfrm>
            <a:off x="810377" y="834272"/>
            <a:ext cx="2253006" cy="377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WebPage</a:t>
            </a:r>
            <a:r>
              <a:rPr lang="en-US" dirty="0"/>
              <a:t> Title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048C60-FEEE-4BB3-9200-11E78D355617}"/>
              </a:ext>
            </a:extLst>
          </p:cNvPr>
          <p:cNvSpPr txBox="1"/>
          <p:nvPr/>
        </p:nvSpPr>
        <p:spPr>
          <a:xfrm>
            <a:off x="6174193" y="834272"/>
            <a:ext cx="1451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Home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B19C0-ECFF-4F9F-A941-3672254E3FA9}"/>
              </a:ext>
            </a:extLst>
          </p:cNvPr>
          <p:cNvSpPr txBox="1"/>
          <p:nvPr/>
        </p:nvSpPr>
        <p:spPr>
          <a:xfrm>
            <a:off x="7786277" y="831043"/>
            <a:ext cx="1451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Todo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2E9F45-DD84-4CA8-9448-D7C18B91C880}"/>
              </a:ext>
            </a:extLst>
          </p:cNvPr>
          <p:cNvSpPr txBox="1"/>
          <p:nvPr/>
        </p:nvSpPr>
        <p:spPr>
          <a:xfrm>
            <a:off x="9398361" y="831043"/>
            <a:ext cx="1451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85524E-E05E-4A1D-9A81-748A56D800CB}"/>
              </a:ext>
            </a:extLst>
          </p:cNvPr>
          <p:cNvSpPr txBox="1"/>
          <p:nvPr/>
        </p:nvSpPr>
        <p:spPr>
          <a:xfrm>
            <a:off x="2298583" y="1853967"/>
            <a:ext cx="7650760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 Page Content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55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3A6E37-D173-4158-B0E9-25430C989A11}"/>
              </a:ext>
            </a:extLst>
          </p:cNvPr>
          <p:cNvSpPr txBox="1"/>
          <p:nvPr/>
        </p:nvSpPr>
        <p:spPr>
          <a:xfrm>
            <a:off x="556181" y="537328"/>
            <a:ext cx="11029361" cy="970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F60138-F530-4758-A6C8-8DA5D9428085}"/>
              </a:ext>
            </a:extLst>
          </p:cNvPr>
          <p:cNvSpPr txBox="1"/>
          <p:nvPr/>
        </p:nvSpPr>
        <p:spPr>
          <a:xfrm>
            <a:off x="810377" y="834272"/>
            <a:ext cx="2253006" cy="377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WebPage</a:t>
            </a:r>
            <a:r>
              <a:rPr lang="en-US" dirty="0"/>
              <a:t> Title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048C60-FEEE-4BB3-9200-11E78D355617}"/>
              </a:ext>
            </a:extLst>
          </p:cNvPr>
          <p:cNvSpPr txBox="1"/>
          <p:nvPr/>
        </p:nvSpPr>
        <p:spPr>
          <a:xfrm>
            <a:off x="6174193" y="834272"/>
            <a:ext cx="1451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B19C0-ECFF-4F9F-A941-3672254E3FA9}"/>
              </a:ext>
            </a:extLst>
          </p:cNvPr>
          <p:cNvSpPr txBox="1"/>
          <p:nvPr/>
        </p:nvSpPr>
        <p:spPr>
          <a:xfrm>
            <a:off x="7786277" y="831043"/>
            <a:ext cx="1451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highlight>
                  <a:srgbClr val="FFFF00"/>
                </a:highlight>
              </a:rPr>
              <a:t>Todo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2E9F45-DD84-4CA8-9448-D7C18B91C880}"/>
              </a:ext>
            </a:extLst>
          </p:cNvPr>
          <p:cNvSpPr txBox="1"/>
          <p:nvPr/>
        </p:nvSpPr>
        <p:spPr>
          <a:xfrm>
            <a:off x="9398361" y="831043"/>
            <a:ext cx="1451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85524E-E05E-4A1D-9A81-748A56D800CB}"/>
              </a:ext>
            </a:extLst>
          </p:cNvPr>
          <p:cNvSpPr txBox="1"/>
          <p:nvPr/>
        </p:nvSpPr>
        <p:spPr>
          <a:xfrm>
            <a:off x="2298583" y="1853967"/>
            <a:ext cx="7650760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Todo</a:t>
            </a:r>
            <a:r>
              <a:rPr lang="en-US" dirty="0"/>
              <a:t> Page Content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F7AE75-44B8-4FE6-B650-D8BA68DE7D28}"/>
              </a:ext>
            </a:extLst>
          </p:cNvPr>
          <p:cNvSpPr txBox="1"/>
          <p:nvPr/>
        </p:nvSpPr>
        <p:spPr>
          <a:xfrm>
            <a:off x="4756558" y="2533475"/>
            <a:ext cx="2869035" cy="32297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80CBC0-4A36-4DFC-AEC3-184582AD7EC1}"/>
              </a:ext>
            </a:extLst>
          </p:cNvPr>
          <p:cNvSpPr txBox="1"/>
          <p:nvPr/>
        </p:nvSpPr>
        <p:spPr>
          <a:xfrm>
            <a:off x="4967576" y="2773527"/>
            <a:ext cx="1451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B075A1-6537-4ACD-A756-6D91F3ADD676}"/>
              </a:ext>
            </a:extLst>
          </p:cNvPr>
          <p:cNvSpPr txBox="1"/>
          <p:nvPr/>
        </p:nvSpPr>
        <p:spPr>
          <a:xfrm>
            <a:off x="6629994" y="2697396"/>
            <a:ext cx="633456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 </a:t>
            </a:r>
            <a:r>
              <a:rPr lang="en-US" sz="1100" dirty="0" err="1"/>
              <a:t>Todo</a:t>
            </a:r>
            <a:r>
              <a:rPr lang="en-US" sz="1100" dirty="0"/>
              <a:t> Button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C25DDC-D624-4B89-8895-41CBCCEBE096}"/>
              </a:ext>
            </a:extLst>
          </p:cNvPr>
          <p:cNvSpPr txBox="1"/>
          <p:nvPr/>
        </p:nvSpPr>
        <p:spPr>
          <a:xfrm>
            <a:off x="4967576" y="5032015"/>
            <a:ext cx="633456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All </a:t>
            </a:r>
            <a:r>
              <a:rPr lang="en-US" sz="700" dirty="0" err="1"/>
              <a:t>Todo</a:t>
            </a:r>
            <a:r>
              <a:rPr lang="en-US" sz="700" dirty="0"/>
              <a:t> Button</a:t>
            </a:r>
          </a:p>
          <a:p>
            <a:pPr algn="ctr"/>
            <a:endParaRPr 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1F84AD-D377-4F1C-A19C-9E50C6478C81}"/>
              </a:ext>
            </a:extLst>
          </p:cNvPr>
          <p:cNvSpPr txBox="1"/>
          <p:nvPr/>
        </p:nvSpPr>
        <p:spPr>
          <a:xfrm>
            <a:off x="5930931" y="5032015"/>
            <a:ext cx="633456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Active </a:t>
            </a:r>
            <a:r>
              <a:rPr lang="en-US" sz="700" dirty="0" err="1"/>
              <a:t>Todo</a:t>
            </a:r>
            <a:r>
              <a:rPr lang="en-US" sz="700" dirty="0"/>
              <a:t> Button</a:t>
            </a:r>
          </a:p>
          <a:p>
            <a:pPr algn="ctr"/>
            <a:endParaRPr lang="en-US" sz="7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355569-6FED-4280-887E-7061C072760E}"/>
              </a:ext>
            </a:extLst>
          </p:cNvPr>
          <p:cNvSpPr txBox="1"/>
          <p:nvPr/>
        </p:nvSpPr>
        <p:spPr>
          <a:xfrm>
            <a:off x="6840359" y="5032015"/>
            <a:ext cx="633456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Completed </a:t>
            </a:r>
            <a:r>
              <a:rPr lang="en-US" sz="700" dirty="0" err="1"/>
              <a:t>Todo</a:t>
            </a:r>
            <a:r>
              <a:rPr lang="en-US" sz="700" dirty="0"/>
              <a:t> Button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541E60-2E89-409D-90BC-1DE6F34FB6BD}"/>
              </a:ext>
            </a:extLst>
          </p:cNvPr>
          <p:cNvSpPr txBox="1"/>
          <p:nvPr/>
        </p:nvSpPr>
        <p:spPr>
          <a:xfrm>
            <a:off x="4967576" y="3429000"/>
            <a:ext cx="24399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Todo</a:t>
            </a:r>
            <a:r>
              <a:rPr lang="en-US" dirty="0"/>
              <a:t> Item	     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2DDC95-A209-4E18-AEE5-9D0DCEA119AC}"/>
              </a:ext>
            </a:extLst>
          </p:cNvPr>
          <p:cNvSpPr txBox="1"/>
          <p:nvPr/>
        </p:nvSpPr>
        <p:spPr>
          <a:xfrm>
            <a:off x="4967576" y="3899807"/>
            <a:ext cx="24399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Todo</a:t>
            </a:r>
            <a:r>
              <a:rPr lang="en-US" dirty="0"/>
              <a:t> Item	     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BBFB72-BF13-47EE-B626-DD969DE0F832}"/>
              </a:ext>
            </a:extLst>
          </p:cNvPr>
          <p:cNvSpPr txBox="1"/>
          <p:nvPr/>
        </p:nvSpPr>
        <p:spPr>
          <a:xfrm>
            <a:off x="4967576" y="4376542"/>
            <a:ext cx="24399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Todo</a:t>
            </a:r>
            <a:r>
              <a:rPr lang="en-US" dirty="0"/>
              <a:t> Item	     X</a:t>
            </a:r>
          </a:p>
        </p:txBody>
      </p:sp>
    </p:spTree>
    <p:extLst>
      <p:ext uri="{BB962C8B-B14F-4D97-AF65-F5344CB8AC3E}">
        <p14:creationId xmlns:p14="http://schemas.microsoft.com/office/powerpoint/2010/main" val="255072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3A6E37-D173-4158-B0E9-25430C989A11}"/>
              </a:ext>
            </a:extLst>
          </p:cNvPr>
          <p:cNvSpPr txBox="1"/>
          <p:nvPr/>
        </p:nvSpPr>
        <p:spPr>
          <a:xfrm>
            <a:off x="556181" y="537328"/>
            <a:ext cx="11029361" cy="970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F60138-F530-4758-A6C8-8DA5D9428085}"/>
              </a:ext>
            </a:extLst>
          </p:cNvPr>
          <p:cNvSpPr txBox="1"/>
          <p:nvPr/>
        </p:nvSpPr>
        <p:spPr>
          <a:xfrm>
            <a:off x="810377" y="834272"/>
            <a:ext cx="2253006" cy="377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WebPage</a:t>
            </a:r>
            <a:r>
              <a:rPr lang="en-US" dirty="0"/>
              <a:t> Title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048C60-FEEE-4BB3-9200-11E78D355617}"/>
              </a:ext>
            </a:extLst>
          </p:cNvPr>
          <p:cNvSpPr txBox="1"/>
          <p:nvPr/>
        </p:nvSpPr>
        <p:spPr>
          <a:xfrm>
            <a:off x="6174193" y="834272"/>
            <a:ext cx="1451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B19C0-ECFF-4F9F-A941-3672254E3FA9}"/>
              </a:ext>
            </a:extLst>
          </p:cNvPr>
          <p:cNvSpPr txBox="1"/>
          <p:nvPr/>
        </p:nvSpPr>
        <p:spPr>
          <a:xfrm>
            <a:off x="7786277" y="831043"/>
            <a:ext cx="1451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Todo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2E9F45-DD84-4CA8-9448-D7C18B91C880}"/>
              </a:ext>
            </a:extLst>
          </p:cNvPr>
          <p:cNvSpPr txBox="1"/>
          <p:nvPr/>
        </p:nvSpPr>
        <p:spPr>
          <a:xfrm>
            <a:off x="9398361" y="831043"/>
            <a:ext cx="1451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Contact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85524E-E05E-4A1D-9A81-748A56D800CB}"/>
              </a:ext>
            </a:extLst>
          </p:cNvPr>
          <p:cNvSpPr txBox="1"/>
          <p:nvPr/>
        </p:nvSpPr>
        <p:spPr>
          <a:xfrm>
            <a:off x="2298583" y="1853967"/>
            <a:ext cx="7650760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Content Page Content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F7AE75-44B8-4FE6-B650-D8BA68DE7D28}"/>
              </a:ext>
            </a:extLst>
          </p:cNvPr>
          <p:cNvSpPr txBox="1"/>
          <p:nvPr/>
        </p:nvSpPr>
        <p:spPr>
          <a:xfrm>
            <a:off x="4739674" y="2330409"/>
            <a:ext cx="2869035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1F84AD-D377-4F1C-A19C-9E50C6478C81}"/>
              </a:ext>
            </a:extLst>
          </p:cNvPr>
          <p:cNvSpPr txBox="1"/>
          <p:nvPr/>
        </p:nvSpPr>
        <p:spPr>
          <a:xfrm>
            <a:off x="5870799" y="5581062"/>
            <a:ext cx="6334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Submit</a:t>
            </a:r>
          </a:p>
          <a:p>
            <a:pPr algn="ctr"/>
            <a:endParaRPr 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541E60-2E89-409D-90BC-1DE6F34FB6BD}"/>
              </a:ext>
            </a:extLst>
          </p:cNvPr>
          <p:cNvSpPr txBox="1"/>
          <p:nvPr/>
        </p:nvSpPr>
        <p:spPr>
          <a:xfrm>
            <a:off x="4967576" y="2636202"/>
            <a:ext cx="24399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2DDC95-A209-4E18-AEE5-9D0DCEA119AC}"/>
              </a:ext>
            </a:extLst>
          </p:cNvPr>
          <p:cNvSpPr txBox="1"/>
          <p:nvPr/>
        </p:nvSpPr>
        <p:spPr>
          <a:xfrm>
            <a:off x="4954239" y="3439324"/>
            <a:ext cx="24399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BBFB72-BF13-47EE-B626-DD969DE0F832}"/>
              </a:ext>
            </a:extLst>
          </p:cNvPr>
          <p:cNvSpPr txBox="1"/>
          <p:nvPr/>
        </p:nvSpPr>
        <p:spPr>
          <a:xfrm>
            <a:off x="4967576" y="4246672"/>
            <a:ext cx="24399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C1F032-6C50-4147-974D-84682BE549E0}"/>
              </a:ext>
            </a:extLst>
          </p:cNvPr>
          <p:cNvSpPr txBox="1"/>
          <p:nvPr/>
        </p:nvSpPr>
        <p:spPr>
          <a:xfrm>
            <a:off x="4967576" y="5013346"/>
            <a:ext cx="24399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5406FF-DA03-4895-9938-297919959378}"/>
              </a:ext>
            </a:extLst>
          </p:cNvPr>
          <p:cNvSpPr txBox="1"/>
          <p:nvPr/>
        </p:nvSpPr>
        <p:spPr>
          <a:xfrm>
            <a:off x="5729681" y="2401285"/>
            <a:ext cx="93117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First 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B9D42B-3BB8-475D-969A-1CD399DBDDF3}"/>
              </a:ext>
            </a:extLst>
          </p:cNvPr>
          <p:cNvSpPr txBox="1"/>
          <p:nvPr/>
        </p:nvSpPr>
        <p:spPr>
          <a:xfrm>
            <a:off x="5729681" y="3202821"/>
            <a:ext cx="93117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Last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E3E7AF-190F-4A1C-B6D2-8CA41B739506}"/>
              </a:ext>
            </a:extLst>
          </p:cNvPr>
          <p:cNvSpPr txBox="1"/>
          <p:nvPr/>
        </p:nvSpPr>
        <p:spPr>
          <a:xfrm>
            <a:off x="5729681" y="4005943"/>
            <a:ext cx="93117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Email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43E202-7CC1-4FFA-8B6A-DB24E28B8CBD}"/>
              </a:ext>
            </a:extLst>
          </p:cNvPr>
          <p:cNvSpPr txBox="1"/>
          <p:nvPr/>
        </p:nvSpPr>
        <p:spPr>
          <a:xfrm>
            <a:off x="5729681" y="4759854"/>
            <a:ext cx="93117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1269044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63</Words>
  <Application>Microsoft Office PowerPoint</Application>
  <PresentationFormat>Widescreen</PresentationFormat>
  <Paragraphs>79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Teri Edwards</dc:creator>
  <cp:lastModifiedBy>Teri Edwards</cp:lastModifiedBy>
  <cp:revision>2</cp:revision>
  <dcterms:created xsi:type="dcterms:W3CDTF">2020-09-07T22:40:58Z</dcterms:created>
  <dcterms:modified xsi:type="dcterms:W3CDTF">2020-09-07T22:53:04Z</dcterms:modified>
</cp:coreProperties>
</file>