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A3362-912E-4805-98DE-E4D281E4B7D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FD7B5-62A0-4DB0-B48D-CED77120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697C-038C-AEBB-EF30-6E3611FB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8BDAD-DC53-3BA4-7ABB-B0C355579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EB55-7BA4-25DB-414B-CA7581CD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1BBA-7336-7662-F22E-3822A8D5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8E83-3075-8C86-9248-A73B0F72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ACFB-AE73-CC39-2EE6-5B778F25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5F7F-030D-35FC-28FD-05C43F8C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5973-31E0-DB01-08DC-54E401DD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D77E-3088-6CC6-54C1-A5181C1B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28BA-E061-EF46-0DC5-16547857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A3FE9-DB85-B36A-4ADD-B57784D7E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B6736-5D04-A579-3FF9-7BD988BF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981D-6B2C-D7F3-50BE-9BA4B9B7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4B58-3D11-522B-6210-50CB7E8E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FC3F-A666-87ED-9AF9-B03BD626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0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D729-0B4B-EBAD-950B-1D2E16E1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1F0B-B5B5-F85D-F492-909DCBD6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5F4C-BC2B-E13A-3737-116FB38F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DF56-3123-F44E-2462-135FFBB4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DAA7-FC29-E50D-C3D7-7C157F2F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299B-5ACE-1B40-BE53-EB3AF8C0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A254-44EE-BEF0-F5D5-DB97EA2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6935-F436-0232-E743-1914158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E3B8-FD9F-E457-BE22-334DAA19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8FF3-4729-7337-6606-9FF120C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C004-B13E-DBEA-A480-240C7582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A8D4-2CDB-7CB0-8D79-97F1B61E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1BBB2-5F39-8301-87C9-83AB1DAC4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89DCF-6F6C-D897-77DB-71BC0289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C537-B9D5-19EC-2906-C223D01F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38FC-DFDF-0DEC-D92F-8247C0DF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8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2C90-1DD9-100E-F639-ACD3DE67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A437A-3A05-7D9F-4375-626CCDF7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87F50-825B-A79B-7BF3-95D5BEA15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83C2F-3DEC-29C4-5BF1-45F21D790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2044E-2BA5-F78A-91A3-358FBD421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FAF7A-379B-CA7F-037B-263DB53D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D5A55-FF85-ED59-6AEF-28EF2F5A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9B92D-90A8-AECF-21D7-B1677A15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CF2-5580-9754-FF1F-738936DE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B62F5-3522-F689-D5DA-5D2A3520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DB727-0D20-8753-C88E-E12C4D55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66B2E-B6A6-6FF7-3EC2-6FC57144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4D55E-9B7A-CFC0-354F-A3184B76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01144-2967-67C8-1BC0-0357297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57A5-BCBA-DA67-5E28-DA3CF1E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7D86-DE03-0FF5-6592-D3E8981D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4495-2A0F-4996-9F9D-38793047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D0D06-2089-49ED-577F-13E4572E2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46844-C1F4-7165-46FD-5EE20DDC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49875-9D48-286D-9266-11DA12C1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A6289-694F-1BBD-058C-ABF4BE9A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71C2-40EA-3A1B-18FA-40F94AF8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49478-939F-0435-F424-8112D993A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6BA9A-0708-77DA-EB23-6E5D1886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A5317-6392-F43C-B443-0FB460A7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4F42-343A-A87D-27C9-8B74763B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58F8A-0530-A2DB-538E-28036278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C6D37-57D0-A04A-B662-A754651F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D81C-F476-F373-573C-A18B8951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B43E-836C-FA8A-5E96-CA0C45AE9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0328-9F2A-C592-6EAE-92331B564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DD69-8141-B5C3-B0B6-A31BC61BD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 TRAN">
            <a:extLst>
              <a:ext uri="{FF2B5EF4-FFF2-40B4-BE49-F238E27FC236}">
                <a16:creationId xmlns:a16="http://schemas.microsoft.com/office/drawing/2014/main" id="{BD2BEE4F-15D0-3E80-3F0B-695313B0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" y="185229"/>
            <a:ext cx="10466482" cy="2616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687B978-18CE-2DA1-D5B0-89F2B19E3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36" y="2197524"/>
            <a:ext cx="10677743" cy="44256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21675-47A2-C06F-9C58-12F4A9A6507A}"/>
              </a:ext>
            </a:extLst>
          </p:cNvPr>
          <p:cNvSpPr/>
          <p:nvPr/>
        </p:nvSpPr>
        <p:spPr>
          <a:xfrm>
            <a:off x="6496011" y="2521090"/>
            <a:ext cx="4869896" cy="4114136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1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in Computer Programming, NCC Education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in Science, Community College of Philadelphia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in Chemical Engineering, Drexel University</a:t>
            </a:r>
            <a:endParaRPr lang="en-US" sz="1500" b="1" dirty="0">
              <a:ln w="0">
                <a:noFill/>
              </a:ln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in Data Science</a:t>
            </a:r>
            <a:r>
              <a:rPr lang="en-US" sz="1500" i="1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Drexel University</a:t>
            </a:r>
          </a:p>
          <a:p>
            <a:r>
              <a:rPr lang="en-US" sz="1200" i="1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anticipated 2024</a:t>
            </a:r>
            <a:endParaRPr lang="en-US" sz="1200" b="1" i="1" dirty="0">
              <a:ln w="0">
                <a:noFill/>
              </a:ln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2008 - 2011: Sr. UI Developer , Vinasource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2011 - 2012: Graphic Designer, GNT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2013 - 2021: Pharmacy Technician,  Retails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2018 - 2019: Manufacture Engineer, Chemours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2021 - 2022: Process Industrial Engineer, II-VI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2022 - 2023: Process Improvement Engineer, IVC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2023 - Present: MT Engineer II, Dupont E&amp;IS</a:t>
            </a:r>
          </a:p>
        </p:txBody>
      </p:sp>
      <p:pic>
        <p:nvPicPr>
          <p:cNvPr id="1030" name="Picture 6" descr="Vinasource logo">
            <a:extLst>
              <a:ext uri="{FF2B5EF4-FFF2-40B4-BE49-F238E27FC236}">
                <a16:creationId xmlns:a16="http://schemas.microsoft.com/office/drawing/2014/main" id="{C7AA0DD2-810F-34C8-78A8-BDD82D35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12" y="656088"/>
            <a:ext cx="775977" cy="77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DF-1F05-DBD2-F30F-2C94A393A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235" y="949592"/>
            <a:ext cx="8288097" cy="125325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57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 Tran </a:t>
            </a:r>
            <a:br>
              <a:rPr lang="en-US" sz="21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9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MT Engineer II – Dupont Vespel® Pencader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A52B0-95A0-A0A8-FFBB-B99F9670E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254" y="198294"/>
            <a:ext cx="1041275" cy="534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DC460D-5832-5813-20A9-88454B013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6005" y="2833034"/>
            <a:ext cx="656842" cy="553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A9B238-0740-12B4-E67A-7678CA183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805" y="4424869"/>
            <a:ext cx="597978" cy="344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863758-A7DC-E102-6180-D7074A912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7834" y="5303132"/>
            <a:ext cx="656842" cy="423051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E83C2BD-42D8-E03C-A866-5AB885E1D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6439" y1="76667" x2="26439" y2="76667"/>
                        <a14:foregroundMark x1="31742" y1="70758" x2="31742" y2="70758"/>
                        <a14:foregroundMark x1="38864" y1="70758" x2="38864" y2="70758"/>
                        <a14:foregroundMark x1="35758" y1="73030" x2="35758" y2="81515"/>
                        <a14:foregroundMark x1="31212" y1="75758" x2="31894" y2="83939"/>
                        <a14:foregroundMark x1="31894" y1="83939" x2="31894" y2="83939"/>
                        <a14:foregroundMark x1="46364" y1="80152" x2="48182" y2="79394"/>
                        <a14:foregroundMark x1="52803" y1="82273" x2="52879" y2="88182"/>
                        <a14:foregroundMark x1="59621" y1="84091" x2="59621" y2="80152"/>
                        <a14:foregroundMark x1="66894" y1="70000" x2="67803" y2="71061"/>
                        <a14:foregroundMark x1="73409" y1="75455" x2="73409" y2="78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0" t="59604" r="23537" b="5640"/>
          <a:stretch/>
        </p:blipFill>
        <p:spPr bwMode="auto">
          <a:xfrm>
            <a:off x="10991246" y="6250600"/>
            <a:ext cx="1050018" cy="34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image">
            <a:extLst>
              <a:ext uri="{FF2B5EF4-FFF2-40B4-BE49-F238E27FC236}">
                <a16:creationId xmlns:a16="http://schemas.microsoft.com/office/drawing/2014/main" id="{4FB68DD4-E798-7440-4A41-72286DCDE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0" y="961732"/>
            <a:ext cx="1563889" cy="1563889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ANTY Vietnam - Careers &amp; Life logo">
            <a:extLst>
              <a:ext uri="{FF2B5EF4-FFF2-40B4-BE49-F238E27FC236}">
                <a16:creationId xmlns:a16="http://schemas.microsoft.com/office/drawing/2014/main" id="{CAE9F91D-5017-0901-6ED1-3256AA844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376" y="1130607"/>
            <a:ext cx="749029" cy="7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4AD8D-36B8-D611-5216-9C714892EF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14454" y="1901025"/>
            <a:ext cx="510680" cy="592998"/>
          </a:xfrm>
          <a:prstGeom prst="rect">
            <a:avLst/>
          </a:prstGeom>
        </p:spPr>
      </p:pic>
      <p:pic>
        <p:nvPicPr>
          <p:cNvPr id="1034" name="Picture 10" descr="The Chemours Company logo">
            <a:extLst>
              <a:ext uri="{FF2B5EF4-FFF2-40B4-BE49-F238E27FC236}">
                <a16:creationId xmlns:a16="http://schemas.microsoft.com/office/drawing/2014/main" id="{62AE1E8D-20EF-E27D-B3E0-8359BA452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417" y="3596644"/>
            <a:ext cx="655164" cy="65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92F269F-256A-2C9B-82A0-3166DCC07A90}"/>
              </a:ext>
            </a:extLst>
          </p:cNvPr>
          <p:cNvSpPr/>
          <p:nvPr/>
        </p:nvSpPr>
        <p:spPr>
          <a:xfrm>
            <a:off x="285226" y="3328713"/>
            <a:ext cx="5947794" cy="3164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304EE1-47AC-5CB7-661D-15E5771B8DE6}"/>
              </a:ext>
            </a:extLst>
          </p:cNvPr>
          <p:cNvSpPr txBox="1"/>
          <p:nvPr/>
        </p:nvSpPr>
        <p:spPr>
          <a:xfrm>
            <a:off x="150736" y="2450314"/>
            <a:ext cx="6318275" cy="41094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i="0" u="none" strike="noStrike" baseline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Chemical Process Engineer Knowledge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Handed on experience with Ceramic process, pharmaceutical process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Developed BFD, PFD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SOP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for process validation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Developed DoE to determine process optimization, operational excellence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Developed product tracking process and inventory management process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Challenged equipment calibration to manipulate SPC and reliability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Measured the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real-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time process to improve OEE and Cost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nalysis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eview</a:t>
            </a:r>
          </a:p>
          <a:p>
            <a:pPr>
              <a:lnSpc>
                <a:spcPct val="150000"/>
              </a:lnSpc>
            </a:pPr>
            <a:r>
              <a:rPr lang="en-US" sz="2100" i="0" u="none" strike="noStrike" baseline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Data Science Knowledge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Proficiency in development languages: MATLAB, VBA, Python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Proficiency in Database : Microsoft SQL, MySQL, Power Query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Tracked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data accuracy in MES, Oracle, and Power BI report.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Developed data visualization power BI report for manufacture management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Applied Machine Learning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to predict process outcome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B7CDE-6A78-0661-873E-CAE9B8AF7044}"/>
              </a:ext>
            </a:extLst>
          </p:cNvPr>
          <p:cNvSpPr txBox="1"/>
          <p:nvPr/>
        </p:nvSpPr>
        <p:spPr>
          <a:xfrm>
            <a:off x="2182386" y="2211269"/>
            <a:ext cx="48334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none" strike="noStrike" baseline="0" dirty="0">
                <a:ln w="0"/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Hobbies: </a:t>
            </a:r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sz="1500" u="none" strike="noStrike" baseline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amily, Travel, Photography, Reading, Swimming </a:t>
            </a:r>
            <a:endParaRPr lang="en-US" sz="1500" u="none" strike="noStrike" baseline="0" dirty="0">
              <a:ln w="0"/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4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232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Thu Tran  MT Engineer II – Dupont Vespel® Pencader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 Tran  MT Engineer II – Vespel® Pencader</dc:title>
  <dc:creator>Tran, Thu</dc:creator>
  <cp:lastModifiedBy>Tran, Thu</cp:lastModifiedBy>
  <cp:revision>31</cp:revision>
  <dcterms:created xsi:type="dcterms:W3CDTF">2023-10-11T13:23:44Z</dcterms:created>
  <dcterms:modified xsi:type="dcterms:W3CDTF">2023-10-16T13:12:19Z</dcterms:modified>
</cp:coreProperties>
</file>