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63" r:id="rId5"/>
    <p:sldId id="259" r:id="rId6"/>
    <p:sldId id="267" r:id="rId7"/>
    <p:sldId id="272" r:id="rId8"/>
    <p:sldId id="273" r:id="rId9"/>
    <p:sldId id="274" r:id="rId10"/>
    <p:sldId id="275" r:id="rId11"/>
    <p:sldId id="276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FDA5F-0309-49A2-9869-E0BA2C32E42E}" v="409" dt="2025-03-07T09:40:13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3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y Chang" userId="4e33f4b6e5bc5cea" providerId="LiveId" clId="{C7DFDA5F-0309-49A2-9869-E0BA2C32E42E}"/>
    <pc:docChg chg="undo redo custSel addSld delSld modSld">
      <pc:chgData name="Terry Chang" userId="4e33f4b6e5bc5cea" providerId="LiveId" clId="{C7DFDA5F-0309-49A2-9869-E0BA2C32E42E}" dt="2025-03-07T09:41:46.540" v="4169" actId="1076"/>
      <pc:docMkLst>
        <pc:docMk/>
      </pc:docMkLst>
      <pc:sldChg chg="addSp modSp add del mod setBg modNotes">
        <pc:chgData name="Terry Chang" userId="4e33f4b6e5bc5cea" providerId="LiveId" clId="{C7DFDA5F-0309-49A2-9869-E0BA2C32E42E}" dt="2025-03-07T07:44:13.326" v="151" actId="20577"/>
        <pc:sldMkLst>
          <pc:docMk/>
          <pc:sldMk cId="0" sldId="256"/>
        </pc:sldMkLst>
        <pc:spChg chg="mod">
          <ac:chgData name="Terry Chang" userId="4e33f4b6e5bc5cea" providerId="LiveId" clId="{C7DFDA5F-0309-49A2-9869-E0BA2C32E42E}" dt="2025-03-07T07:43:22.869" v="44" actId="2711"/>
          <ac:spMkLst>
            <pc:docMk/>
            <pc:sldMk cId="0" sldId="256"/>
            <ac:spMk id="220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43:49.299" v="121" actId="20577"/>
          <ac:spMkLst>
            <pc:docMk/>
            <pc:sldMk cId="0" sldId="256"/>
            <ac:spMk id="221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44:08.757" v="147" actId="14100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44:13.326" v="151" actId="20577"/>
          <ac:spMkLst>
            <pc:docMk/>
            <pc:sldMk cId="0" sldId="256"/>
            <ac:spMk id="223" creationId="{00000000-0000-0000-0000-000000000000}"/>
          </ac:spMkLst>
        </pc:spChg>
        <pc:picChg chg="add">
          <ac:chgData name="Terry Chang" userId="4e33f4b6e5bc5cea" providerId="LiveId" clId="{C7DFDA5F-0309-49A2-9869-E0BA2C32E42E}" dt="2025-03-07T07:42:11.702" v="1"/>
          <ac:picMkLst>
            <pc:docMk/>
            <pc:sldMk cId="0" sldId="256"/>
            <ac:picMk id="2" creationId="{54738826-8561-05F8-4812-CBA73410B416}"/>
          </ac:picMkLst>
        </pc:picChg>
      </pc:sldChg>
      <pc:sldChg chg="addSp delSp modSp mod">
        <pc:chgData name="Terry Chang" userId="4e33f4b6e5bc5cea" providerId="LiveId" clId="{C7DFDA5F-0309-49A2-9869-E0BA2C32E42E}" dt="2025-03-07T07:51:27.632" v="390" actId="20577"/>
        <pc:sldMkLst>
          <pc:docMk/>
          <pc:sldMk cId="0" sldId="258"/>
        </pc:sldMkLst>
        <pc:spChg chg="add del mod">
          <ac:chgData name="Terry Chang" userId="4e33f4b6e5bc5cea" providerId="LiveId" clId="{C7DFDA5F-0309-49A2-9869-E0BA2C32E42E}" dt="2025-03-07T07:45:20.165" v="161" actId="478"/>
          <ac:spMkLst>
            <pc:docMk/>
            <pc:sldMk cId="0" sldId="258"/>
            <ac:spMk id="3" creationId="{9A98D421-D450-1D88-29F2-A9489DC72A88}"/>
          </ac:spMkLst>
        </pc:spChg>
        <pc:spChg chg="add del mod">
          <ac:chgData name="Terry Chang" userId="4e33f4b6e5bc5cea" providerId="LiveId" clId="{C7DFDA5F-0309-49A2-9869-E0BA2C32E42E}" dt="2025-03-07T07:45:20.165" v="161" actId="478"/>
          <ac:spMkLst>
            <pc:docMk/>
            <pc:sldMk cId="0" sldId="258"/>
            <ac:spMk id="5" creationId="{AC56D7BE-80F8-7E1A-67BA-05309A995BB5}"/>
          </ac:spMkLst>
        </pc:spChg>
        <pc:spChg chg="add del mod">
          <ac:chgData name="Terry Chang" userId="4e33f4b6e5bc5cea" providerId="LiveId" clId="{C7DFDA5F-0309-49A2-9869-E0BA2C32E42E}" dt="2025-03-07T07:45:20.165" v="161" actId="478"/>
          <ac:spMkLst>
            <pc:docMk/>
            <pc:sldMk cId="0" sldId="258"/>
            <ac:spMk id="7" creationId="{F334169B-5629-7EB5-4063-61072C3EE332}"/>
          </ac:spMkLst>
        </pc:spChg>
        <pc:spChg chg="add del mod">
          <ac:chgData name="Terry Chang" userId="4e33f4b6e5bc5cea" providerId="LiveId" clId="{C7DFDA5F-0309-49A2-9869-E0BA2C32E42E}" dt="2025-03-07T07:45:20.165" v="161" actId="478"/>
          <ac:spMkLst>
            <pc:docMk/>
            <pc:sldMk cId="0" sldId="258"/>
            <ac:spMk id="9" creationId="{ED05E18F-1329-0D5D-26F2-3C7586E06C38}"/>
          </ac:spMkLst>
        </pc:spChg>
        <pc:spChg chg="del">
          <ac:chgData name="Terry Chang" userId="4e33f4b6e5bc5cea" providerId="LiveId" clId="{C7DFDA5F-0309-49A2-9869-E0BA2C32E42E}" dt="2025-03-07T07:45:20.165" v="161" actId="478"/>
          <ac:spMkLst>
            <pc:docMk/>
            <pc:sldMk cId="0" sldId="258"/>
            <ac:spMk id="11" creationId="{C054B12F-DE04-429E-74A3-859C4156D45C}"/>
          </ac:spMkLst>
        </pc:spChg>
        <pc:spChg chg="add del mod">
          <ac:chgData name="Terry Chang" userId="4e33f4b6e5bc5cea" providerId="LiveId" clId="{C7DFDA5F-0309-49A2-9869-E0BA2C32E42E}" dt="2025-03-07T07:45:20.165" v="161" actId="478"/>
          <ac:spMkLst>
            <pc:docMk/>
            <pc:sldMk cId="0" sldId="258"/>
            <ac:spMk id="13" creationId="{93E4C33D-E401-285B-6207-C796D92E9203}"/>
          </ac:spMkLst>
        </pc:spChg>
        <pc:spChg chg="add mod">
          <ac:chgData name="Terry Chang" userId="4e33f4b6e5bc5cea" providerId="LiveId" clId="{C7DFDA5F-0309-49A2-9869-E0BA2C32E42E}" dt="2025-03-07T07:50:39.478" v="322" actId="1076"/>
          <ac:spMkLst>
            <pc:docMk/>
            <pc:sldMk cId="0" sldId="258"/>
            <ac:spMk id="14" creationId="{A3FAFD15-0CD7-E8B6-2057-2930731DF81B}"/>
          </ac:spMkLst>
        </pc:spChg>
        <pc:spChg chg="add mod">
          <ac:chgData name="Terry Chang" userId="4e33f4b6e5bc5cea" providerId="LiveId" clId="{C7DFDA5F-0309-49A2-9869-E0BA2C32E42E}" dt="2025-03-07T07:51:12.851" v="334" actId="1076"/>
          <ac:spMkLst>
            <pc:docMk/>
            <pc:sldMk cId="0" sldId="258"/>
            <ac:spMk id="15" creationId="{6863ECED-1095-E559-7928-6C7889D8454C}"/>
          </ac:spMkLst>
        </pc:spChg>
        <pc:spChg chg="mod">
          <ac:chgData name="Terry Chang" userId="4e33f4b6e5bc5cea" providerId="LiveId" clId="{C7DFDA5F-0309-49A2-9869-E0BA2C32E42E}" dt="2025-03-07T07:51:27.632" v="390" actId="20577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0:29.037" v="321" actId="1076"/>
          <ac:spMkLst>
            <pc:docMk/>
            <pc:sldMk cId="0" sldId="258"/>
            <ac:spMk id="238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0:52.765" v="326" actId="14100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0:29.037" v="321" actId="1076"/>
          <ac:spMkLst>
            <pc:docMk/>
            <pc:sldMk cId="0" sldId="258"/>
            <ac:spMk id="240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0:56.518" v="328" actId="21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0:29.037" v="321" actId="1076"/>
          <ac:spMkLst>
            <pc:docMk/>
            <pc:sldMk cId="0" sldId="258"/>
            <ac:spMk id="242" creationId="{00000000-0000-0000-0000-000000000000}"/>
          </ac:spMkLst>
        </pc:spChg>
        <pc:spChg chg="del mod">
          <ac:chgData name="Terry Chang" userId="4e33f4b6e5bc5cea" providerId="LiveId" clId="{C7DFDA5F-0309-49A2-9869-E0BA2C32E42E}" dt="2025-03-07T07:45:14.583" v="160" actId="478"/>
          <ac:spMkLst>
            <pc:docMk/>
            <pc:sldMk cId="0" sldId="258"/>
            <ac:spMk id="243" creationId="{00000000-0000-0000-0000-000000000000}"/>
          </ac:spMkLst>
        </pc:spChg>
        <pc:spChg chg="del mod">
          <ac:chgData name="Terry Chang" userId="4e33f4b6e5bc5cea" providerId="LiveId" clId="{C7DFDA5F-0309-49A2-9869-E0BA2C32E42E}" dt="2025-03-07T07:45:14.583" v="160" actId="478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0:06.348" v="316" actId="1076"/>
          <ac:spMkLst>
            <pc:docMk/>
            <pc:sldMk cId="0" sldId="258"/>
            <ac:spMk id="245" creationId="{00000000-0000-0000-0000-000000000000}"/>
          </ac:spMkLst>
        </pc:spChg>
        <pc:spChg chg="del mod">
          <ac:chgData name="Terry Chang" userId="4e33f4b6e5bc5cea" providerId="LiveId" clId="{C7DFDA5F-0309-49A2-9869-E0BA2C32E42E}" dt="2025-03-07T07:45:14.583" v="160" actId="478"/>
          <ac:spMkLst>
            <pc:docMk/>
            <pc:sldMk cId="0" sldId="258"/>
            <ac:spMk id="246" creationId="{00000000-0000-0000-0000-000000000000}"/>
          </ac:spMkLst>
        </pc:spChg>
        <pc:spChg chg="del">
          <ac:chgData name="Terry Chang" userId="4e33f4b6e5bc5cea" providerId="LiveId" clId="{C7DFDA5F-0309-49A2-9869-E0BA2C32E42E}" dt="2025-03-07T07:45:14.583" v="160" actId="478"/>
          <ac:spMkLst>
            <pc:docMk/>
            <pc:sldMk cId="0" sldId="258"/>
            <ac:spMk id="247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44:43.249" v="159" actId="2711"/>
          <ac:spMkLst>
            <pc:docMk/>
            <pc:sldMk cId="0" sldId="258"/>
            <ac:spMk id="248" creationId="{00000000-0000-0000-0000-000000000000}"/>
          </ac:spMkLst>
        </pc:spChg>
        <pc:spChg chg="del mod">
          <ac:chgData name="Terry Chang" userId="4e33f4b6e5bc5cea" providerId="LiveId" clId="{C7DFDA5F-0309-49A2-9869-E0BA2C32E42E}" dt="2025-03-07T07:45:14.583" v="160" actId="478"/>
          <ac:spMkLst>
            <pc:docMk/>
            <pc:sldMk cId="0" sldId="258"/>
            <ac:spMk id="249" creationId="{00000000-0000-0000-0000-000000000000}"/>
          </ac:spMkLst>
        </pc:spChg>
      </pc:sldChg>
      <pc:sldChg chg="addSp delSp modSp mod">
        <pc:chgData name="Terry Chang" userId="4e33f4b6e5bc5cea" providerId="LiveId" clId="{C7DFDA5F-0309-49A2-9869-E0BA2C32E42E}" dt="2025-03-07T08:05:31.841" v="1866" actId="20577"/>
        <pc:sldMkLst>
          <pc:docMk/>
          <pc:sldMk cId="0" sldId="259"/>
        </pc:sldMkLst>
        <pc:spChg chg="add del mod">
          <ac:chgData name="Terry Chang" userId="4e33f4b6e5bc5cea" providerId="LiveId" clId="{C7DFDA5F-0309-49A2-9869-E0BA2C32E42E}" dt="2025-03-07T08:00:33.939" v="1327" actId="22"/>
          <ac:spMkLst>
            <pc:docMk/>
            <pc:sldMk cId="0" sldId="259"/>
            <ac:spMk id="3" creationId="{D7F092AF-7243-78EF-6586-827E7EB30A3E}"/>
          </ac:spMkLst>
        </pc:spChg>
        <pc:spChg chg="mod">
          <ac:chgData name="Terry Chang" userId="4e33f4b6e5bc5cea" providerId="LiveId" clId="{C7DFDA5F-0309-49A2-9869-E0BA2C32E42E}" dt="2025-03-07T08:02:21.761" v="1369" actId="207"/>
          <ac:spMkLst>
            <pc:docMk/>
            <pc:sldMk cId="0" sldId="259"/>
            <ac:spMk id="256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02:51.463" v="1392" actId="20577"/>
          <ac:spMkLst>
            <pc:docMk/>
            <pc:sldMk cId="0" sldId="259"/>
            <ac:spMk id="257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05:31.841" v="1866" actId="20577"/>
          <ac:spMkLst>
            <pc:docMk/>
            <pc:sldMk cId="0" sldId="259"/>
            <ac:spMk id="258" creationId="{00000000-0000-0000-0000-000000000000}"/>
          </ac:spMkLst>
        </pc:spChg>
        <pc:spChg chg="del">
          <ac:chgData name="Terry Chang" userId="4e33f4b6e5bc5cea" providerId="LiveId" clId="{C7DFDA5F-0309-49A2-9869-E0BA2C32E42E}" dt="2025-03-07T07:49:14.475" v="309" actId="478"/>
          <ac:spMkLst>
            <pc:docMk/>
            <pc:sldMk cId="0" sldId="259"/>
            <ac:spMk id="259" creationId="{00000000-0000-0000-0000-000000000000}"/>
          </ac:spMkLst>
        </pc:spChg>
        <pc:grpChg chg="mod">
          <ac:chgData name="Terry Chang" userId="4e33f4b6e5bc5cea" providerId="LiveId" clId="{C7DFDA5F-0309-49A2-9869-E0BA2C32E42E}" dt="2025-03-07T08:01:51.658" v="1342" actId="14100"/>
          <ac:grpSpMkLst>
            <pc:docMk/>
            <pc:sldMk cId="0" sldId="259"/>
            <ac:grpSpMk id="254" creationId="{00000000-0000-0000-0000-000000000000}"/>
          </ac:grpSpMkLst>
        </pc:grpChg>
        <pc:picChg chg="add mod">
          <ac:chgData name="Terry Chang" userId="4e33f4b6e5bc5cea" providerId="LiveId" clId="{C7DFDA5F-0309-49A2-9869-E0BA2C32E42E}" dt="2025-03-07T08:02:01.320" v="1345" actId="1076"/>
          <ac:picMkLst>
            <pc:docMk/>
            <pc:sldMk cId="0" sldId="259"/>
            <ac:picMk id="5" creationId="{092A4462-6F79-1A6F-AA39-B38CEDEB00C0}"/>
          </ac:picMkLst>
        </pc:picChg>
        <pc:picChg chg="del">
          <ac:chgData name="Terry Chang" userId="4e33f4b6e5bc5cea" providerId="LiveId" clId="{C7DFDA5F-0309-49A2-9869-E0BA2C32E42E}" dt="2025-03-07T07:49:15.756" v="310" actId="478"/>
          <ac:picMkLst>
            <pc:docMk/>
            <pc:sldMk cId="0" sldId="259"/>
            <ac:picMk id="260" creationId="{00000000-0000-0000-0000-000000000000}"/>
          </ac:picMkLst>
        </pc:picChg>
      </pc:sldChg>
      <pc:sldChg chg="addSp delSp modSp mod">
        <pc:chgData name="Terry Chang" userId="4e33f4b6e5bc5cea" providerId="LiveId" clId="{C7DFDA5F-0309-49A2-9869-E0BA2C32E42E}" dt="2025-03-07T07:59:13.208" v="1321" actId="478"/>
        <pc:sldMkLst>
          <pc:docMk/>
          <pc:sldMk cId="0" sldId="263"/>
        </pc:sldMkLst>
        <pc:spChg chg="add del mod">
          <ac:chgData name="Terry Chang" userId="4e33f4b6e5bc5cea" providerId="LiveId" clId="{C7DFDA5F-0309-49A2-9869-E0BA2C32E42E}" dt="2025-03-07T07:59:13.208" v="1321" actId="478"/>
          <ac:spMkLst>
            <pc:docMk/>
            <pc:sldMk cId="0" sldId="263"/>
            <ac:spMk id="3" creationId="{BC5D24A7-EF3D-239F-7A62-AAB8999F264F}"/>
          </ac:spMkLst>
        </pc:spChg>
        <pc:spChg chg="add del mod">
          <ac:chgData name="Terry Chang" userId="4e33f4b6e5bc5cea" providerId="LiveId" clId="{C7DFDA5F-0309-49A2-9869-E0BA2C32E42E}" dt="2025-03-07T07:59:11.134" v="1320" actId="478"/>
          <ac:spMkLst>
            <pc:docMk/>
            <pc:sldMk cId="0" sldId="263"/>
            <ac:spMk id="5" creationId="{42056E22-4AD0-025A-8FFB-655BE19CE120}"/>
          </ac:spMkLst>
        </pc:spChg>
        <pc:spChg chg="mod">
          <ac:chgData name="Terry Chang" userId="4e33f4b6e5bc5cea" providerId="LiveId" clId="{C7DFDA5F-0309-49A2-9869-E0BA2C32E42E}" dt="2025-03-07T07:52:23.046" v="431" actId="207"/>
          <ac:spMkLst>
            <pc:docMk/>
            <pc:sldMk cId="0" sldId="263"/>
            <ac:spMk id="307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2:32.383" v="454" actId="20577"/>
          <ac:spMkLst>
            <pc:docMk/>
            <pc:sldMk cId="0" sldId="263"/>
            <ac:spMk id="308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3:41.567" v="688" actId="20577"/>
          <ac:spMkLst>
            <pc:docMk/>
            <pc:sldMk cId="0" sldId="263"/>
            <ac:spMk id="309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6:41.379" v="955" actId="20577"/>
          <ac:spMkLst>
            <pc:docMk/>
            <pc:sldMk cId="0" sldId="263"/>
            <ac:spMk id="310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8:44.138" v="1318" actId="20577"/>
          <ac:spMkLst>
            <pc:docMk/>
            <pc:sldMk cId="0" sldId="263"/>
            <ac:spMk id="311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3:59.520" v="726" actId="20577"/>
          <ac:spMkLst>
            <pc:docMk/>
            <pc:sldMk cId="0" sldId="263"/>
            <ac:spMk id="312" creationId="{00000000-0000-0000-0000-000000000000}"/>
          </ac:spMkLst>
        </pc:spChg>
        <pc:spChg chg="mod">
          <ac:chgData name="Terry Chang" userId="4e33f4b6e5bc5cea" providerId="LiveId" clId="{C7DFDA5F-0309-49A2-9869-E0BA2C32E42E}" dt="2025-03-07T07:55:56.424" v="908" actId="20577"/>
          <ac:spMkLst>
            <pc:docMk/>
            <pc:sldMk cId="0" sldId="263"/>
            <ac:spMk id="313" creationId="{00000000-0000-0000-0000-000000000000}"/>
          </ac:spMkLst>
        </pc:spChg>
        <pc:spChg chg="del mod">
          <ac:chgData name="Terry Chang" userId="4e33f4b6e5bc5cea" providerId="LiveId" clId="{C7DFDA5F-0309-49A2-9869-E0BA2C32E42E}" dt="2025-03-07T07:59:07.184" v="1319" actId="478"/>
          <ac:spMkLst>
            <pc:docMk/>
            <pc:sldMk cId="0" sldId="263"/>
            <ac:spMk id="314" creationId="{00000000-0000-0000-0000-000000000000}"/>
          </ac:spMkLst>
        </pc:spChg>
        <pc:spChg chg="del mod">
          <ac:chgData name="Terry Chang" userId="4e33f4b6e5bc5cea" providerId="LiveId" clId="{C7DFDA5F-0309-49A2-9869-E0BA2C32E42E}" dt="2025-03-07T07:59:07.184" v="1319" actId="478"/>
          <ac:spMkLst>
            <pc:docMk/>
            <pc:sldMk cId="0" sldId="263"/>
            <ac:spMk id="315" creationId="{00000000-0000-0000-0000-000000000000}"/>
          </ac:spMkLst>
        </pc:spChg>
      </pc:sldChg>
      <pc:sldChg chg="addSp delSp modSp mod">
        <pc:chgData name="Terry Chang" userId="4e33f4b6e5bc5cea" providerId="LiveId" clId="{C7DFDA5F-0309-49A2-9869-E0BA2C32E42E}" dt="2025-03-07T08:10:04.647" v="2038" actId="1076"/>
        <pc:sldMkLst>
          <pc:docMk/>
          <pc:sldMk cId="0" sldId="267"/>
        </pc:sldMkLst>
        <pc:spChg chg="add mod">
          <ac:chgData name="Terry Chang" userId="4e33f4b6e5bc5cea" providerId="LiveId" clId="{C7DFDA5F-0309-49A2-9869-E0BA2C32E42E}" dt="2025-03-07T08:08:31.673" v="1880" actId="1076"/>
          <ac:spMkLst>
            <pc:docMk/>
            <pc:sldMk cId="0" sldId="267"/>
            <ac:spMk id="6" creationId="{DD7A26FB-3022-E949-23AE-DFCC1AB8248C}"/>
          </ac:spMkLst>
        </pc:spChg>
        <pc:spChg chg="add del">
          <ac:chgData name="Terry Chang" userId="4e33f4b6e5bc5cea" providerId="LiveId" clId="{C7DFDA5F-0309-49A2-9869-E0BA2C32E42E}" dt="2025-03-07T08:08:43.039" v="1882" actId="478"/>
          <ac:spMkLst>
            <pc:docMk/>
            <pc:sldMk cId="0" sldId="267"/>
            <ac:spMk id="7" creationId="{57868182-CA06-F91A-1E2E-CFA3D8DCEA53}"/>
          </ac:spMkLst>
        </pc:spChg>
        <pc:spChg chg="add mod">
          <ac:chgData name="Terry Chang" userId="4e33f4b6e5bc5cea" providerId="LiveId" clId="{C7DFDA5F-0309-49A2-9869-E0BA2C32E42E}" dt="2025-03-07T08:08:52.426" v="1886" actId="13822"/>
          <ac:spMkLst>
            <pc:docMk/>
            <pc:sldMk cId="0" sldId="267"/>
            <ac:spMk id="8" creationId="{6EC56F39-8B0D-BFE8-FC93-1286643B1013}"/>
          </ac:spMkLst>
        </pc:spChg>
        <pc:spChg chg="mod">
          <ac:chgData name="Terry Chang" userId="4e33f4b6e5bc5cea" providerId="LiveId" clId="{C7DFDA5F-0309-49A2-9869-E0BA2C32E42E}" dt="2025-03-07T08:09:28.955" v="1950" actId="20577"/>
          <ac:spMkLst>
            <pc:docMk/>
            <pc:sldMk cId="0" sldId="267"/>
            <ac:spMk id="376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10:01.622" v="2037" actId="14100"/>
          <ac:spMkLst>
            <pc:docMk/>
            <pc:sldMk cId="0" sldId="267"/>
            <ac:spMk id="377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09:06.789" v="1905" actId="20577"/>
          <ac:spMkLst>
            <pc:docMk/>
            <pc:sldMk cId="0" sldId="267"/>
            <ac:spMk id="378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09:21.481" v="1946" actId="14100"/>
          <ac:spMkLst>
            <pc:docMk/>
            <pc:sldMk cId="0" sldId="267"/>
            <ac:spMk id="379" creationId="{00000000-0000-0000-0000-000000000000}"/>
          </ac:spMkLst>
        </pc:spChg>
        <pc:spChg chg="del mod">
          <ac:chgData name="Terry Chang" userId="4e33f4b6e5bc5cea" providerId="LiveId" clId="{C7DFDA5F-0309-49A2-9869-E0BA2C32E42E}" dt="2025-03-07T08:08:17.388" v="1877" actId="478"/>
          <ac:spMkLst>
            <pc:docMk/>
            <pc:sldMk cId="0" sldId="267"/>
            <ac:spMk id="380" creationId="{00000000-0000-0000-0000-000000000000}"/>
          </ac:spMkLst>
        </pc:spChg>
        <pc:spChg chg="del mod">
          <ac:chgData name="Terry Chang" userId="4e33f4b6e5bc5cea" providerId="LiveId" clId="{C7DFDA5F-0309-49A2-9869-E0BA2C32E42E}" dt="2025-03-07T08:08:19.345" v="1878" actId="478"/>
          <ac:spMkLst>
            <pc:docMk/>
            <pc:sldMk cId="0" sldId="267"/>
            <ac:spMk id="381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09:02.058" v="1889" actId="2711"/>
          <ac:spMkLst>
            <pc:docMk/>
            <pc:sldMk cId="0" sldId="267"/>
            <ac:spMk id="382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06:34.264" v="1867"/>
          <ac:spMkLst>
            <pc:docMk/>
            <pc:sldMk cId="0" sldId="267"/>
            <ac:spMk id="384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06:41.517" v="1869" actId="20577"/>
          <ac:spMkLst>
            <pc:docMk/>
            <pc:sldMk cId="0" sldId="267"/>
            <ac:spMk id="385" creationId="{00000000-0000-0000-0000-000000000000}"/>
          </ac:spMkLst>
        </pc:spChg>
        <pc:picChg chg="add mod">
          <ac:chgData name="Terry Chang" userId="4e33f4b6e5bc5cea" providerId="LiveId" clId="{C7DFDA5F-0309-49A2-9869-E0BA2C32E42E}" dt="2025-03-07T08:07:37.160" v="1871" actId="1076"/>
          <ac:picMkLst>
            <pc:docMk/>
            <pc:sldMk cId="0" sldId="267"/>
            <ac:picMk id="3" creationId="{23836398-2333-F4DF-15BB-D48A94038258}"/>
          </ac:picMkLst>
        </pc:picChg>
        <pc:picChg chg="add mod">
          <ac:chgData name="Terry Chang" userId="4e33f4b6e5bc5cea" providerId="LiveId" clId="{C7DFDA5F-0309-49A2-9869-E0BA2C32E42E}" dt="2025-03-07T08:10:04.647" v="2038" actId="1076"/>
          <ac:picMkLst>
            <pc:docMk/>
            <pc:sldMk cId="0" sldId="267"/>
            <ac:picMk id="5" creationId="{A0B0C087-0FCF-AB33-4FB6-6C347F15CD6E}"/>
          </ac:picMkLst>
        </pc:picChg>
        <pc:picChg chg="del">
          <ac:chgData name="Terry Chang" userId="4e33f4b6e5bc5cea" providerId="LiveId" clId="{C7DFDA5F-0309-49A2-9869-E0BA2C32E42E}" dt="2025-03-07T08:06:37.224" v="1868" actId="478"/>
          <ac:picMkLst>
            <pc:docMk/>
            <pc:sldMk cId="0" sldId="267"/>
            <ac:picMk id="386" creationId="{00000000-0000-0000-0000-000000000000}"/>
          </ac:picMkLst>
        </pc:picChg>
      </pc:sldChg>
      <pc:sldChg chg="addSp delSp modSp add mod">
        <pc:chgData name="Terry Chang" userId="4e33f4b6e5bc5cea" providerId="LiveId" clId="{C7DFDA5F-0309-49A2-9869-E0BA2C32E42E}" dt="2025-03-07T09:41:46.540" v="4169" actId="1076"/>
        <pc:sldMkLst>
          <pc:docMk/>
          <pc:sldMk cId="0" sldId="268"/>
        </pc:sldMkLst>
        <pc:spChg chg="mod">
          <ac:chgData name="Terry Chang" userId="4e33f4b6e5bc5cea" providerId="LiveId" clId="{C7DFDA5F-0309-49A2-9869-E0BA2C32E42E}" dt="2025-03-07T09:38:59.782" v="4114" actId="207"/>
          <ac:spMkLst>
            <pc:docMk/>
            <pc:sldMk cId="0" sldId="268"/>
            <ac:spMk id="391" creationId="{00000000-0000-0000-0000-000000000000}"/>
          </ac:spMkLst>
        </pc:spChg>
        <pc:graphicFrameChg chg="add mod">
          <ac:chgData name="Terry Chang" userId="4e33f4b6e5bc5cea" providerId="LiveId" clId="{C7DFDA5F-0309-49A2-9869-E0BA2C32E42E}" dt="2025-03-07T09:39:14.373" v="4116"/>
          <ac:graphicFrameMkLst>
            <pc:docMk/>
            <pc:sldMk cId="0" sldId="268"/>
            <ac:graphicFrameMk id="2" creationId="{C5D5ECC0-BE1B-7A84-6C49-3ADEE80DD7FC}"/>
          </ac:graphicFrameMkLst>
        </pc:graphicFrameChg>
        <pc:graphicFrameChg chg="add mod">
          <ac:chgData name="Terry Chang" userId="4e33f4b6e5bc5cea" providerId="LiveId" clId="{C7DFDA5F-0309-49A2-9869-E0BA2C32E42E}" dt="2025-03-07T09:39:14.373" v="4116"/>
          <ac:graphicFrameMkLst>
            <pc:docMk/>
            <pc:sldMk cId="0" sldId="268"/>
            <ac:graphicFrameMk id="3" creationId="{4C027AB6-ED5F-934E-25B4-26229A9FF108}"/>
          </ac:graphicFrameMkLst>
        </pc:graphicFrameChg>
        <pc:graphicFrameChg chg="add mod">
          <ac:chgData name="Terry Chang" userId="4e33f4b6e5bc5cea" providerId="LiveId" clId="{C7DFDA5F-0309-49A2-9869-E0BA2C32E42E}" dt="2025-03-07T09:39:14.373" v="4116"/>
          <ac:graphicFrameMkLst>
            <pc:docMk/>
            <pc:sldMk cId="0" sldId="268"/>
            <ac:graphicFrameMk id="4" creationId="{C08A7C1C-9B49-C11B-EE31-E47BF906BF61}"/>
          </ac:graphicFrameMkLst>
        </pc:graphicFrameChg>
        <pc:graphicFrameChg chg="add mod">
          <ac:chgData name="Terry Chang" userId="4e33f4b6e5bc5cea" providerId="LiveId" clId="{C7DFDA5F-0309-49A2-9869-E0BA2C32E42E}" dt="2025-03-07T09:39:14.373" v="4116"/>
          <ac:graphicFrameMkLst>
            <pc:docMk/>
            <pc:sldMk cId="0" sldId="268"/>
            <ac:graphicFrameMk id="5" creationId="{641309D8-990E-7D2C-BCA6-DCA9C01137B5}"/>
          </ac:graphicFrameMkLst>
        </pc:graphicFrameChg>
        <pc:graphicFrameChg chg="add mod">
          <ac:chgData name="Terry Chang" userId="4e33f4b6e5bc5cea" providerId="LiveId" clId="{C7DFDA5F-0309-49A2-9869-E0BA2C32E42E}" dt="2025-03-07T09:40:09.552" v="4136" actId="1076"/>
          <ac:graphicFrameMkLst>
            <pc:docMk/>
            <pc:sldMk cId="0" sldId="268"/>
            <ac:graphicFrameMk id="6" creationId="{F75F09A7-A397-85AD-257E-625763C9DFD5}"/>
          </ac:graphicFrameMkLst>
        </pc:graphicFrameChg>
        <pc:graphicFrameChg chg="add mod">
          <ac:chgData name="Terry Chang" userId="4e33f4b6e5bc5cea" providerId="LiveId" clId="{C7DFDA5F-0309-49A2-9869-E0BA2C32E42E}" dt="2025-03-07T09:39:16.668" v="4117"/>
          <ac:graphicFrameMkLst>
            <pc:docMk/>
            <pc:sldMk cId="0" sldId="268"/>
            <ac:graphicFrameMk id="7" creationId="{2D4AD881-DA8F-2A12-CAC8-2760C4465094}"/>
          </ac:graphicFrameMkLst>
        </pc:graphicFrameChg>
        <pc:graphicFrameChg chg="add mod">
          <ac:chgData name="Terry Chang" userId="4e33f4b6e5bc5cea" providerId="LiveId" clId="{C7DFDA5F-0309-49A2-9869-E0BA2C32E42E}" dt="2025-03-07T09:40:09.799" v="4137" actId="1076"/>
          <ac:graphicFrameMkLst>
            <pc:docMk/>
            <pc:sldMk cId="0" sldId="268"/>
            <ac:graphicFrameMk id="8" creationId="{F6B5381D-6670-7EB9-8A03-F7C412408C59}"/>
          </ac:graphicFrameMkLst>
        </pc:graphicFrameChg>
        <pc:graphicFrameChg chg="add mod">
          <ac:chgData name="Terry Chang" userId="4e33f4b6e5bc5cea" providerId="LiveId" clId="{C7DFDA5F-0309-49A2-9869-E0BA2C32E42E}" dt="2025-03-07T09:40:10.023" v="4138" actId="1076"/>
          <ac:graphicFrameMkLst>
            <pc:docMk/>
            <pc:sldMk cId="0" sldId="268"/>
            <ac:graphicFrameMk id="9" creationId="{17D33A8C-12DA-1B47-0761-C6A12DF65142}"/>
          </ac:graphicFrameMkLst>
        </pc:graphicFrameChg>
        <pc:graphicFrameChg chg="add mod modGraphic">
          <ac:chgData name="Terry Chang" userId="4e33f4b6e5bc5cea" providerId="LiveId" clId="{C7DFDA5F-0309-49A2-9869-E0BA2C32E42E}" dt="2025-03-07T09:40:10.463" v="4140" actId="14734"/>
          <ac:graphicFrameMkLst>
            <pc:docMk/>
            <pc:sldMk cId="0" sldId="268"/>
            <ac:graphicFrameMk id="10" creationId="{B626E9E4-8AF2-99CA-D1F1-85EF3BA7DEEA}"/>
          </ac:graphicFrameMkLst>
        </pc:graphicFrameChg>
        <pc:graphicFrameChg chg="add mod modGraphic">
          <ac:chgData name="Terry Chang" userId="4e33f4b6e5bc5cea" providerId="LiveId" clId="{C7DFDA5F-0309-49A2-9869-E0BA2C32E42E}" dt="2025-03-07T09:40:11.630" v="4143" actId="255"/>
          <ac:graphicFrameMkLst>
            <pc:docMk/>
            <pc:sldMk cId="0" sldId="268"/>
            <ac:graphicFrameMk id="11" creationId="{D3C9541B-6883-9EE1-0CC0-A38AF128FF6C}"/>
          </ac:graphicFrameMkLst>
        </pc:graphicFrameChg>
        <pc:graphicFrameChg chg="add mod modGraphic">
          <ac:chgData name="Terry Chang" userId="4e33f4b6e5bc5cea" providerId="LiveId" clId="{C7DFDA5F-0309-49A2-9869-E0BA2C32E42E}" dt="2025-03-07T09:41:19.441" v="4163" actId="1076"/>
          <ac:graphicFrameMkLst>
            <pc:docMk/>
            <pc:sldMk cId="0" sldId="268"/>
            <ac:graphicFrameMk id="12" creationId="{EB3C0E31-E94C-9BFF-96A7-E332681D4185}"/>
          </ac:graphicFrameMkLst>
        </pc:graphicFrameChg>
        <pc:graphicFrameChg chg="add mod modGraphic">
          <ac:chgData name="Terry Chang" userId="4e33f4b6e5bc5cea" providerId="LiveId" clId="{C7DFDA5F-0309-49A2-9869-E0BA2C32E42E}" dt="2025-03-07T09:41:38.030" v="4166" actId="1076"/>
          <ac:graphicFrameMkLst>
            <pc:docMk/>
            <pc:sldMk cId="0" sldId="268"/>
            <ac:graphicFrameMk id="13" creationId="{288498B9-C227-03B9-975A-3F4627B2A944}"/>
          </ac:graphicFrameMkLst>
        </pc:graphicFrameChg>
        <pc:graphicFrameChg chg="add mod modGraphic">
          <ac:chgData name="Terry Chang" userId="4e33f4b6e5bc5cea" providerId="LiveId" clId="{C7DFDA5F-0309-49A2-9869-E0BA2C32E42E}" dt="2025-03-07T09:41:41.637" v="4167" actId="1076"/>
          <ac:graphicFrameMkLst>
            <pc:docMk/>
            <pc:sldMk cId="0" sldId="268"/>
            <ac:graphicFrameMk id="14" creationId="{68C2CA4B-7DD9-13A9-C964-34C0E9A4A27E}"/>
          </ac:graphicFrameMkLst>
        </pc:graphicFrameChg>
        <pc:graphicFrameChg chg="add mod modGraphic">
          <ac:chgData name="Terry Chang" userId="4e33f4b6e5bc5cea" providerId="LiveId" clId="{C7DFDA5F-0309-49A2-9869-E0BA2C32E42E}" dt="2025-03-07T09:41:44.413" v="4168" actId="1076"/>
          <ac:graphicFrameMkLst>
            <pc:docMk/>
            <pc:sldMk cId="0" sldId="268"/>
            <ac:graphicFrameMk id="15" creationId="{1F6F1176-432E-3D82-BF36-F92B1D55F8CB}"/>
          </ac:graphicFrameMkLst>
        </pc:graphicFrameChg>
        <pc:graphicFrameChg chg="add mod modGraphic">
          <ac:chgData name="Terry Chang" userId="4e33f4b6e5bc5cea" providerId="LiveId" clId="{C7DFDA5F-0309-49A2-9869-E0BA2C32E42E}" dt="2025-03-07T09:41:46.540" v="4169" actId="1076"/>
          <ac:graphicFrameMkLst>
            <pc:docMk/>
            <pc:sldMk cId="0" sldId="268"/>
            <ac:graphicFrameMk id="16" creationId="{05A3E03D-9CD1-D13B-6A01-9159A2CC6965}"/>
          </ac:graphicFrameMkLst>
        </pc:graphicFrameChg>
        <pc:graphicFrameChg chg="del modGraphic">
          <ac:chgData name="Terry Chang" userId="4e33f4b6e5bc5cea" providerId="LiveId" clId="{C7DFDA5F-0309-49A2-9869-E0BA2C32E42E}" dt="2025-03-07T09:39:13.431" v="4115" actId="478"/>
          <ac:graphicFrameMkLst>
            <pc:docMk/>
            <pc:sldMk cId="0" sldId="268"/>
            <ac:graphicFrameMk id="392" creationId="{00000000-0000-0000-0000-000000000000}"/>
          </ac:graphicFrameMkLst>
        </pc:graphicFrameChg>
      </pc:sldChg>
      <pc:sldChg chg="addSp delSp modSp mod">
        <pc:chgData name="Terry Chang" userId="4e33f4b6e5bc5cea" providerId="LiveId" clId="{C7DFDA5F-0309-49A2-9869-E0BA2C32E42E}" dt="2025-03-07T08:16:20.451" v="2554" actId="20577"/>
        <pc:sldMkLst>
          <pc:docMk/>
          <pc:sldMk cId="0" sldId="272"/>
        </pc:sldMkLst>
        <pc:spChg chg="mod">
          <ac:chgData name="Terry Chang" userId="4e33f4b6e5bc5cea" providerId="LiveId" clId="{C7DFDA5F-0309-49A2-9869-E0BA2C32E42E}" dt="2025-03-07T08:12:17.532" v="2082" actId="20577"/>
          <ac:spMkLst>
            <pc:docMk/>
            <pc:sldMk cId="0" sldId="272"/>
            <ac:spMk id="506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16:20.451" v="2554" actId="20577"/>
          <ac:spMkLst>
            <pc:docMk/>
            <pc:sldMk cId="0" sldId="272"/>
            <ac:spMk id="507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12:45.120" v="2129" actId="20577"/>
          <ac:spMkLst>
            <pc:docMk/>
            <pc:sldMk cId="0" sldId="272"/>
            <ac:spMk id="508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13:55.599" v="2217" actId="20577"/>
          <ac:spMkLst>
            <pc:docMk/>
            <pc:sldMk cId="0" sldId="272"/>
            <ac:spMk id="509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13:22.525" v="2149" actId="20577"/>
          <ac:spMkLst>
            <pc:docMk/>
            <pc:sldMk cId="0" sldId="272"/>
            <ac:spMk id="510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15:19.316" v="2483" actId="20577"/>
          <ac:spMkLst>
            <pc:docMk/>
            <pc:sldMk cId="0" sldId="272"/>
            <ac:spMk id="511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12:06.201" v="2052" actId="2711"/>
          <ac:spMkLst>
            <pc:docMk/>
            <pc:sldMk cId="0" sldId="272"/>
            <ac:spMk id="512" creationId="{00000000-0000-0000-0000-000000000000}"/>
          </ac:spMkLst>
        </pc:spChg>
        <pc:spChg chg="del">
          <ac:chgData name="Terry Chang" userId="4e33f4b6e5bc5cea" providerId="LiveId" clId="{C7DFDA5F-0309-49A2-9869-E0BA2C32E42E}" dt="2025-03-07T08:11:07.422" v="2041" actId="478"/>
          <ac:spMkLst>
            <pc:docMk/>
            <pc:sldMk cId="0" sldId="272"/>
            <ac:spMk id="513" creationId="{00000000-0000-0000-0000-000000000000}"/>
          </ac:spMkLst>
        </pc:spChg>
        <pc:spChg chg="del">
          <ac:chgData name="Terry Chang" userId="4e33f4b6e5bc5cea" providerId="LiveId" clId="{C7DFDA5F-0309-49A2-9869-E0BA2C32E42E}" dt="2025-03-07T08:11:03.721" v="2039" actId="478"/>
          <ac:spMkLst>
            <pc:docMk/>
            <pc:sldMk cId="0" sldId="272"/>
            <ac:spMk id="514" creationId="{00000000-0000-0000-0000-000000000000}"/>
          </ac:spMkLst>
        </pc:spChg>
        <pc:spChg chg="del">
          <ac:chgData name="Terry Chang" userId="4e33f4b6e5bc5cea" providerId="LiveId" clId="{C7DFDA5F-0309-49A2-9869-E0BA2C32E42E}" dt="2025-03-07T08:11:07.787" v="2042" actId="478"/>
          <ac:spMkLst>
            <pc:docMk/>
            <pc:sldMk cId="0" sldId="272"/>
            <ac:spMk id="515" creationId="{00000000-0000-0000-0000-000000000000}"/>
          </ac:spMkLst>
        </pc:spChg>
        <pc:spChg chg="del">
          <ac:chgData name="Terry Chang" userId="4e33f4b6e5bc5cea" providerId="LiveId" clId="{C7DFDA5F-0309-49A2-9869-E0BA2C32E42E}" dt="2025-03-07T08:11:05.225" v="2040" actId="478"/>
          <ac:spMkLst>
            <pc:docMk/>
            <pc:sldMk cId="0" sldId="272"/>
            <ac:spMk id="516" creationId="{00000000-0000-0000-0000-000000000000}"/>
          </ac:spMkLst>
        </pc:spChg>
        <pc:spChg chg="del">
          <ac:chgData name="Terry Chang" userId="4e33f4b6e5bc5cea" providerId="LiveId" clId="{C7DFDA5F-0309-49A2-9869-E0BA2C32E42E}" dt="2025-03-07T08:11:05.225" v="2040" actId="478"/>
          <ac:spMkLst>
            <pc:docMk/>
            <pc:sldMk cId="0" sldId="272"/>
            <ac:spMk id="517" creationId="{00000000-0000-0000-0000-000000000000}"/>
          </ac:spMkLst>
        </pc:spChg>
        <pc:spChg chg="del">
          <ac:chgData name="Terry Chang" userId="4e33f4b6e5bc5cea" providerId="LiveId" clId="{C7DFDA5F-0309-49A2-9869-E0BA2C32E42E}" dt="2025-03-07T08:11:05.225" v="2040" actId="478"/>
          <ac:spMkLst>
            <pc:docMk/>
            <pc:sldMk cId="0" sldId="272"/>
            <ac:spMk id="518" creationId="{00000000-0000-0000-0000-000000000000}"/>
          </ac:spMkLst>
        </pc:spChg>
        <pc:picChg chg="add mod">
          <ac:chgData name="Terry Chang" userId="4e33f4b6e5bc5cea" providerId="LiveId" clId="{C7DFDA5F-0309-49A2-9869-E0BA2C32E42E}" dt="2025-03-07T08:11:54.032" v="2047" actId="1076"/>
          <ac:picMkLst>
            <pc:docMk/>
            <pc:sldMk cId="0" sldId="272"/>
            <ac:picMk id="3" creationId="{4D43B2FD-A14F-248B-DCB9-990115292AF7}"/>
          </ac:picMkLst>
        </pc:picChg>
        <pc:picChg chg="add mod">
          <ac:chgData name="Terry Chang" userId="4e33f4b6e5bc5cea" providerId="LiveId" clId="{C7DFDA5F-0309-49A2-9869-E0BA2C32E42E}" dt="2025-03-07T08:13:42.191" v="2152" actId="1076"/>
          <ac:picMkLst>
            <pc:docMk/>
            <pc:sldMk cId="0" sldId="272"/>
            <ac:picMk id="5" creationId="{5C7154FA-9C17-DE79-8665-8CCAC5A81905}"/>
          </ac:picMkLst>
        </pc:picChg>
        <pc:picChg chg="add mod">
          <ac:chgData name="Terry Chang" userId="4e33f4b6e5bc5cea" providerId="LiveId" clId="{C7DFDA5F-0309-49A2-9869-E0BA2C32E42E}" dt="2025-03-07T08:16:02.270" v="2486" actId="1076"/>
          <ac:picMkLst>
            <pc:docMk/>
            <pc:sldMk cId="0" sldId="272"/>
            <ac:picMk id="7" creationId="{B5BD3011-C6BA-3E4B-80C1-89C1D1B5694E}"/>
          </ac:picMkLst>
        </pc:picChg>
      </pc:sldChg>
      <pc:sldChg chg="addSp delSp modSp add mod">
        <pc:chgData name="Terry Chang" userId="4e33f4b6e5bc5cea" providerId="LiveId" clId="{C7DFDA5F-0309-49A2-9869-E0BA2C32E42E}" dt="2025-03-07T09:09:29.347" v="2895" actId="1076"/>
        <pc:sldMkLst>
          <pc:docMk/>
          <pc:sldMk cId="0" sldId="273"/>
        </pc:sldMkLst>
        <pc:spChg chg="mod">
          <ac:chgData name="Terry Chang" userId="4e33f4b6e5bc5cea" providerId="LiveId" clId="{C7DFDA5F-0309-49A2-9869-E0BA2C32E42E}" dt="2025-03-07T08:17:26.723" v="2556" actId="2711"/>
          <ac:spMkLst>
            <pc:docMk/>
            <pc:sldMk cId="0" sldId="273"/>
            <ac:spMk id="255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17:26.723" v="2556" actId="2711"/>
          <ac:spMkLst>
            <pc:docMk/>
            <pc:sldMk cId="0" sldId="273"/>
            <ac:spMk id="256" creationId="{00000000-0000-0000-0000-000000000000}"/>
          </ac:spMkLst>
        </pc:spChg>
        <pc:spChg chg="mod">
          <ac:chgData name="Terry Chang" userId="4e33f4b6e5bc5cea" providerId="LiveId" clId="{C7DFDA5F-0309-49A2-9869-E0BA2C32E42E}" dt="2025-03-07T09:04:45.247" v="2606" actId="20577"/>
          <ac:spMkLst>
            <pc:docMk/>
            <pc:sldMk cId="0" sldId="273"/>
            <ac:spMk id="257" creationId="{00000000-0000-0000-0000-000000000000}"/>
          </ac:spMkLst>
        </pc:spChg>
        <pc:spChg chg="mod">
          <ac:chgData name="Terry Chang" userId="4e33f4b6e5bc5cea" providerId="LiveId" clId="{C7DFDA5F-0309-49A2-9869-E0BA2C32E42E}" dt="2025-03-07T09:07:23.266" v="2885" actId="20577"/>
          <ac:spMkLst>
            <pc:docMk/>
            <pc:sldMk cId="0" sldId="273"/>
            <ac:spMk id="258" creationId="{00000000-0000-0000-0000-000000000000}"/>
          </ac:spMkLst>
        </pc:spChg>
        <pc:spChg chg="mod">
          <ac:chgData name="Terry Chang" userId="4e33f4b6e5bc5cea" providerId="LiveId" clId="{C7DFDA5F-0309-49A2-9869-E0BA2C32E42E}" dt="2025-03-07T08:20:01.669" v="2576" actId="6549"/>
          <ac:spMkLst>
            <pc:docMk/>
            <pc:sldMk cId="0" sldId="273"/>
            <ac:spMk id="259" creationId="{00000000-0000-0000-0000-000000000000}"/>
          </ac:spMkLst>
        </pc:spChg>
        <pc:picChg chg="add mod">
          <ac:chgData name="Terry Chang" userId="4e33f4b6e5bc5cea" providerId="LiveId" clId="{C7DFDA5F-0309-49A2-9869-E0BA2C32E42E}" dt="2025-03-07T09:04:36.837" v="2584" actId="1076"/>
          <ac:picMkLst>
            <pc:docMk/>
            <pc:sldMk cId="0" sldId="273"/>
            <ac:picMk id="3" creationId="{6BFDF9BA-6AFD-CB8D-AA6A-0ACE75489F10}"/>
          </ac:picMkLst>
        </pc:picChg>
        <pc:picChg chg="add mod">
          <ac:chgData name="Terry Chang" userId="4e33f4b6e5bc5cea" providerId="LiveId" clId="{C7DFDA5F-0309-49A2-9869-E0BA2C32E42E}" dt="2025-03-07T09:05:01.501" v="2608" actId="1076"/>
          <ac:picMkLst>
            <pc:docMk/>
            <pc:sldMk cId="0" sldId="273"/>
            <ac:picMk id="5" creationId="{6EE77CB0-2D7F-A9B6-1D04-561CD7011CE1}"/>
          </ac:picMkLst>
        </pc:picChg>
        <pc:picChg chg="add mod">
          <ac:chgData name="Terry Chang" userId="4e33f4b6e5bc5cea" providerId="LiveId" clId="{C7DFDA5F-0309-49A2-9869-E0BA2C32E42E}" dt="2025-03-07T09:09:14.179" v="2893" actId="1076"/>
          <ac:picMkLst>
            <pc:docMk/>
            <pc:sldMk cId="0" sldId="273"/>
            <ac:picMk id="7" creationId="{93553AFC-F44E-F152-FD65-28E26F54CD71}"/>
          </ac:picMkLst>
        </pc:picChg>
        <pc:picChg chg="add mod">
          <ac:chgData name="Terry Chang" userId="4e33f4b6e5bc5cea" providerId="LiveId" clId="{C7DFDA5F-0309-49A2-9869-E0BA2C32E42E}" dt="2025-03-07T09:09:29.347" v="2895" actId="1076"/>
          <ac:picMkLst>
            <pc:docMk/>
            <pc:sldMk cId="0" sldId="273"/>
            <ac:picMk id="9" creationId="{E0A4283A-CBB9-7E81-4BAC-E5CA28117052}"/>
          </ac:picMkLst>
        </pc:picChg>
        <pc:picChg chg="del mod">
          <ac:chgData name="Terry Chang" userId="4e33f4b6e5bc5cea" providerId="LiveId" clId="{C7DFDA5F-0309-49A2-9869-E0BA2C32E42E}" dt="2025-03-07T08:20:04.566" v="2578" actId="478"/>
          <ac:picMkLst>
            <pc:docMk/>
            <pc:sldMk cId="0" sldId="273"/>
            <ac:picMk id="260" creationId="{00000000-0000-0000-0000-000000000000}"/>
          </ac:picMkLst>
        </pc:picChg>
      </pc:sldChg>
      <pc:sldChg chg="addSp delSp modSp add mod modAnim">
        <pc:chgData name="Terry Chang" userId="4e33f4b6e5bc5cea" providerId="LiveId" clId="{C7DFDA5F-0309-49A2-9869-E0BA2C32E42E}" dt="2025-03-07T09:18:36.240" v="3410" actId="20577"/>
        <pc:sldMkLst>
          <pc:docMk/>
          <pc:sldMk cId="6052320" sldId="274"/>
        </pc:sldMkLst>
        <pc:spChg chg="mod">
          <ac:chgData name="Terry Chang" userId="4e33f4b6e5bc5cea" providerId="LiveId" clId="{C7DFDA5F-0309-49A2-9869-E0BA2C32E42E}" dt="2025-03-07T09:09:54.520" v="2901"/>
          <ac:spMkLst>
            <pc:docMk/>
            <pc:sldMk cId="6052320" sldId="274"/>
            <ac:spMk id="4" creationId="{28C7027B-C02D-1363-1669-55E1B29ACA52}"/>
          </ac:spMkLst>
        </pc:spChg>
        <pc:spChg chg="mod">
          <ac:chgData name="Terry Chang" userId="4e33f4b6e5bc5cea" providerId="LiveId" clId="{C7DFDA5F-0309-49A2-9869-E0BA2C32E42E}" dt="2025-03-07T09:09:54.520" v="2901"/>
          <ac:spMkLst>
            <pc:docMk/>
            <pc:sldMk cId="6052320" sldId="274"/>
            <ac:spMk id="6" creationId="{DB4B1324-DD96-2B4A-41C9-B7E1D8DD9E4D}"/>
          </ac:spMkLst>
        </pc:spChg>
        <pc:spChg chg="add mod">
          <ac:chgData name="Terry Chang" userId="4e33f4b6e5bc5cea" providerId="LiveId" clId="{C7DFDA5F-0309-49A2-9869-E0BA2C32E42E}" dt="2025-03-07T09:09:58.476" v="2902" actId="1076"/>
          <ac:spMkLst>
            <pc:docMk/>
            <pc:sldMk cId="6052320" sldId="274"/>
            <ac:spMk id="8" creationId="{68C3FC10-CF6C-0311-690D-7F0A8C27C113}"/>
          </ac:spMkLst>
        </pc:spChg>
        <pc:spChg chg="mod">
          <ac:chgData name="Terry Chang" userId="4e33f4b6e5bc5cea" providerId="LiveId" clId="{C7DFDA5F-0309-49A2-9869-E0BA2C32E42E}" dt="2025-03-07T09:10:10.559" v="2918" actId="20577"/>
          <ac:spMkLst>
            <pc:docMk/>
            <pc:sldMk cId="6052320" sldId="274"/>
            <ac:spMk id="257" creationId="{FA842D3B-03E1-EAC9-8474-57B5DC27E4B8}"/>
          </ac:spMkLst>
        </pc:spChg>
        <pc:spChg chg="mod">
          <ac:chgData name="Terry Chang" userId="4e33f4b6e5bc5cea" providerId="LiveId" clId="{C7DFDA5F-0309-49A2-9869-E0BA2C32E42E}" dt="2025-03-07T09:18:36.240" v="3410" actId="20577"/>
          <ac:spMkLst>
            <pc:docMk/>
            <pc:sldMk cId="6052320" sldId="274"/>
            <ac:spMk id="258" creationId="{09B544F1-FF73-B4E7-5B5B-10AE3C72E6E6}"/>
          </ac:spMkLst>
        </pc:spChg>
        <pc:spChg chg="del">
          <ac:chgData name="Terry Chang" userId="4e33f4b6e5bc5cea" providerId="LiveId" clId="{C7DFDA5F-0309-49A2-9869-E0BA2C32E42E}" dt="2025-03-07T09:09:48.065" v="2899" actId="21"/>
          <ac:spMkLst>
            <pc:docMk/>
            <pc:sldMk cId="6052320" sldId="274"/>
            <ac:spMk id="259" creationId="{68C3FC10-CF6C-0311-690D-7F0A8C27C113}"/>
          </ac:spMkLst>
        </pc:spChg>
        <pc:grpChg chg="add mod">
          <ac:chgData name="Terry Chang" userId="4e33f4b6e5bc5cea" providerId="LiveId" clId="{C7DFDA5F-0309-49A2-9869-E0BA2C32E42E}" dt="2025-03-07T09:09:58.476" v="2902" actId="1076"/>
          <ac:grpSpMkLst>
            <pc:docMk/>
            <pc:sldMk cId="6052320" sldId="274"/>
            <ac:grpSpMk id="2" creationId="{26771E1B-3371-A04F-7182-35E28ACF2CED}"/>
          </ac:grpSpMkLst>
        </pc:grpChg>
        <pc:grpChg chg="del">
          <ac:chgData name="Terry Chang" userId="4e33f4b6e5bc5cea" providerId="LiveId" clId="{C7DFDA5F-0309-49A2-9869-E0BA2C32E42E}" dt="2025-03-07T09:09:48.065" v="2899" actId="21"/>
          <ac:grpSpMkLst>
            <pc:docMk/>
            <pc:sldMk cId="6052320" sldId="274"/>
            <ac:grpSpMk id="254" creationId="{26771E1B-3371-A04F-7182-35E28ACF2CED}"/>
          </ac:grpSpMkLst>
        </pc:grpChg>
        <pc:picChg chg="del">
          <ac:chgData name="Terry Chang" userId="4e33f4b6e5bc5cea" providerId="LiveId" clId="{C7DFDA5F-0309-49A2-9869-E0BA2C32E42E}" dt="2025-03-07T09:09:48.065" v="2899" actId="21"/>
          <ac:picMkLst>
            <pc:docMk/>
            <pc:sldMk cId="6052320" sldId="274"/>
            <ac:picMk id="3" creationId="{05C2991C-B105-E35E-49B4-6444CB1540DA}"/>
          </ac:picMkLst>
        </pc:picChg>
        <pc:picChg chg="del">
          <ac:chgData name="Terry Chang" userId="4e33f4b6e5bc5cea" providerId="LiveId" clId="{C7DFDA5F-0309-49A2-9869-E0BA2C32E42E}" dt="2025-03-07T09:09:48.065" v="2899" actId="21"/>
          <ac:picMkLst>
            <pc:docMk/>
            <pc:sldMk cId="6052320" sldId="274"/>
            <ac:picMk id="5" creationId="{7D687EDE-5E17-670F-5100-3A421548B67D}"/>
          </ac:picMkLst>
        </pc:picChg>
        <pc:picChg chg="del mod">
          <ac:chgData name="Terry Chang" userId="4e33f4b6e5bc5cea" providerId="LiveId" clId="{C7DFDA5F-0309-49A2-9869-E0BA2C32E42E}" dt="2025-03-07T09:11:29.038" v="2926" actId="478"/>
          <ac:picMkLst>
            <pc:docMk/>
            <pc:sldMk cId="6052320" sldId="274"/>
            <ac:picMk id="7" creationId="{685D29A5-376D-5D0E-0FF1-E3AB29FCE335}"/>
          </ac:picMkLst>
        </pc:picChg>
        <pc:picChg chg="mod">
          <ac:chgData name="Terry Chang" userId="4e33f4b6e5bc5cea" providerId="LiveId" clId="{C7DFDA5F-0309-49A2-9869-E0BA2C32E42E}" dt="2025-03-07T09:18:33.537" v="3408" actId="1076"/>
          <ac:picMkLst>
            <pc:docMk/>
            <pc:sldMk cId="6052320" sldId="274"/>
            <ac:picMk id="9" creationId="{C9296E5C-8415-8476-46B8-4D2644D95E5C}"/>
          </ac:picMkLst>
        </pc:picChg>
        <pc:picChg chg="add del mod">
          <ac:chgData name="Terry Chang" userId="4e33f4b6e5bc5cea" providerId="LiveId" clId="{C7DFDA5F-0309-49A2-9869-E0BA2C32E42E}" dt="2025-03-07T09:10:39.621" v="2919" actId="478"/>
          <ac:picMkLst>
            <pc:docMk/>
            <pc:sldMk cId="6052320" sldId="274"/>
            <ac:picMk id="10" creationId="{05C2991C-B105-E35E-49B4-6444CB1540DA}"/>
          </ac:picMkLst>
        </pc:picChg>
        <pc:picChg chg="add del mod">
          <ac:chgData name="Terry Chang" userId="4e33f4b6e5bc5cea" providerId="LiveId" clId="{C7DFDA5F-0309-49A2-9869-E0BA2C32E42E}" dt="2025-03-07T09:10:57.500" v="2923" actId="478"/>
          <ac:picMkLst>
            <pc:docMk/>
            <pc:sldMk cId="6052320" sldId="274"/>
            <ac:picMk id="11" creationId="{7D687EDE-5E17-670F-5100-3A421548B67D}"/>
          </ac:picMkLst>
        </pc:picChg>
        <pc:picChg chg="add mod">
          <ac:chgData name="Terry Chang" userId="4e33f4b6e5bc5cea" providerId="LiveId" clId="{C7DFDA5F-0309-49A2-9869-E0BA2C32E42E}" dt="2025-03-07T09:10:44.157" v="2922" actId="1076"/>
          <ac:picMkLst>
            <pc:docMk/>
            <pc:sldMk cId="6052320" sldId="274"/>
            <ac:picMk id="13" creationId="{AE42DA3C-11A3-2C33-83DF-F3DE35016D31}"/>
          </ac:picMkLst>
        </pc:picChg>
        <pc:picChg chg="add mod">
          <ac:chgData name="Terry Chang" userId="4e33f4b6e5bc5cea" providerId="LiveId" clId="{C7DFDA5F-0309-49A2-9869-E0BA2C32E42E}" dt="2025-03-07T09:11:00.581" v="2925" actId="1076"/>
          <ac:picMkLst>
            <pc:docMk/>
            <pc:sldMk cId="6052320" sldId="274"/>
            <ac:picMk id="15" creationId="{C41A57C1-D54D-1779-E623-5A9776ABCAB5}"/>
          </ac:picMkLst>
        </pc:picChg>
        <pc:picChg chg="add mod">
          <ac:chgData name="Terry Chang" userId="4e33f4b6e5bc5cea" providerId="LiveId" clId="{C7DFDA5F-0309-49A2-9869-E0BA2C32E42E}" dt="2025-03-07T09:14:20.843" v="3027" actId="1076"/>
          <ac:picMkLst>
            <pc:docMk/>
            <pc:sldMk cId="6052320" sldId="274"/>
            <ac:picMk id="17" creationId="{326C0BCF-E1D4-8FE8-C35A-B1EF93A7D6CF}"/>
          </ac:picMkLst>
        </pc:picChg>
      </pc:sldChg>
      <pc:sldChg chg="addSp delSp modSp add mod">
        <pc:chgData name="Terry Chang" userId="4e33f4b6e5bc5cea" providerId="LiveId" clId="{C7DFDA5F-0309-49A2-9869-E0BA2C32E42E}" dt="2025-03-07T09:32:17.696" v="3683" actId="1076"/>
        <pc:sldMkLst>
          <pc:docMk/>
          <pc:sldMk cId="1439226814" sldId="275"/>
        </pc:sldMkLst>
        <pc:spChg chg="mod">
          <ac:chgData name="Terry Chang" userId="4e33f4b6e5bc5cea" providerId="LiveId" clId="{C7DFDA5F-0309-49A2-9869-E0BA2C32E42E}" dt="2025-03-07T09:19:09.460" v="3466" actId="20577"/>
          <ac:spMkLst>
            <pc:docMk/>
            <pc:sldMk cId="1439226814" sldId="275"/>
            <ac:spMk id="257" creationId="{B72AA690-DE94-D9E2-932A-E0408A3A1CEE}"/>
          </ac:spMkLst>
        </pc:spChg>
        <pc:spChg chg="mod">
          <ac:chgData name="Terry Chang" userId="4e33f4b6e5bc5cea" providerId="LiveId" clId="{C7DFDA5F-0309-49A2-9869-E0BA2C32E42E}" dt="2025-03-07T09:32:02.165" v="3679" actId="20577"/>
          <ac:spMkLst>
            <pc:docMk/>
            <pc:sldMk cId="1439226814" sldId="275"/>
            <ac:spMk id="258" creationId="{017FD601-1292-6ACA-3515-8773357C544F}"/>
          </ac:spMkLst>
        </pc:spChg>
        <pc:picChg chg="del">
          <ac:chgData name="Terry Chang" userId="4e33f4b6e5bc5cea" providerId="LiveId" clId="{C7DFDA5F-0309-49A2-9869-E0BA2C32E42E}" dt="2025-03-07T09:19:32.413" v="3467" actId="478"/>
          <ac:picMkLst>
            <pc:docMk/>
            <pc:sldMk cId="1439226814" sldId="275"/>
            <ac:picMk id="3" creationId="{EEA2B1D8-1DC3-8DB7-4021-16C7B1E5BAF5}"/>
          </ac:picMkLst>
        </pc:picChg>
        <pc:picChg chg="add mod">
          <ac:chgData name="Terry Chang" userId="4e33f4b6e5bc5cea" providerId="LiveId" clId="{C7DFDA5F-0309-49A2-9869-E0BA2C32E42E}" dt="2025-03-07T09:19:38.761" v="3471" actId="14100"/>
          <ac:picMkLst>
            <pc:docMk/>
            <pc:sldMk cId="1439226814" sldId="275"/>
            <ac:picMk id="4" creationId="{CA52C799-3EFA-8751-A922-A87664DD8AA3}"/>
          </ac:picMkLst>
        </pc:picChg>
        <pc:picChg chg="del">
          <ac:chgData name="Terry Chang" userId="4e33f4b6e5bc5cea" providerId="LiveId" clId="{C7DFDA5F-0309-49A2-9869-E0BA2C32E42E}" dt="2025-03-07T09:19:40.768" v="3472" actId="478"/>
          <ac:picMkLst>
            <pc:docMk/>
            <pc:sldMk cId="1439226814" sldId="275"/>
            <ac:picMk id="5" creationId="{CF852FF6-7DF4-9315-C4D1-692A51BAF2BF}"/>
          </ac:picMkLst>
        </pc:picChg>
        <pc:picChg chg="del">
          <ac:chgData name="Terry Chang" userId="4e33f4b6e5bc5cea" providerId="LiveId" clId="{C7DFDA5F-0309-49A2-9869-E0BA2C32E42E}" dt="2025-03-07T09:20:24.673" v="3490" actId="478"/>
          <ac:picMkLst>
            <pc:docMk/>
            <pc:sldMk cId="1439226814" sldId="275"/>
            <ac:picMk id="7" creationId="{18A14841-0BEC-525D-6498-D80279E6212B}"/>
          </ac:picMkLst>
        </pc:picChg>
        <pc:picChg chg="add mod">
          <ac:chgData name="Terry Chang" userId="4e33f4b6e5bc5cea" providerId="LiveId" clId="{C7DFDA5F-0309-49A2-9869-E0BA2C32E42E}" dt="2025-03-07T09:20:03.313" v="3474" actId="1076"/>
          <ac:picMkLst>
            <pc:docMk/>
            <pc:sldMk cId="1439226814" sldId="275"/>
            <ac:picMk id="8" creationId="{5004C1CE-FCE3-8B37-B60E-929D20C46139}"/>
          </ac:picMkLst>
        </pc:picChg>
        <pc:picChg chg="del">
          <ac:chgData name="Terry Chang" userId="4e33f4b6e5bc5cea" providerId="LiveId" clId="{C7DFDA5F-0309-49A2-9869-E0BA2C32E42E}" dt="2025-03-07T09:20:26.046" v="3491" actId="478"/>
          <ac:picMkLst>
            <pc:docMk/>
            <pc:sldMk cId="1439226814" sldId="275"/>
            <ac:picMk id="9" creationId="{7663003A-2C6F-BFA7-725E-60071E25B207}"/>
          </ac:picMkLst>
        </pc:picChg>
        <pc:picChg chg="add mod">
          <ac:chgData name="Terry Chang" userId="4e33f4b6e5bc5cea" providerId="LiveId" clId="{C7DFDA5F-0309-49A2-9869-E0BA2C32E42E}" dt="2025-03-07T09:30:52.975" v="3509" actId="1076"/>
          <ac:picMkLst>
            <pc:docMk/>
            <pc:sldMk cId="1439226814" sldId="275"/>
            <ac:picMk id="11" creationId="{EB09C705-0B7B-F1C8-5809-466A7B87E1F3}"/>
          </ac:picMkLst>
        </pc:picChg>
        <pc:picChg chg="add del">
          <ac:chgData name="Terry Chang" userId="4e33f4b6e5bc5cea" providerId="LiveId" clId="{C7DFDA5F-0309-49A2-9869-E0BA2C32E42E}" dt="2025-03-07T09:32:00.727" v="3678" actId="22"/>
          <ac:picMkLst>
            <pc:docMk/>
            <pc:sldMk cId="1439226814" sldId="275"/>
            <ac:picMk id="13" creationId="{2F8615EB-F435-3245-2042-89E01EEA87FB}"/>
          </ac:picMkLst>
        </pc:picChg>
        <pc:picChg chg="add mod">
          <ac:chgData name="Terry Chang" userId="4e33f4b6e5bc5cea" providerId="LiveId" clId="{C7DFDA5F-0309-49A2-9869-E0BA2C32E42E}" dt="2025-03-07T09:32:04.816" v="3681" actId="1076"/>
          <ac:picMkLst>
            <pc:docMk/>
            <pc:sldMk cId="1439226814" sldId="275"/>
            <ac:picMk id="15" creationId="{18E047B4-A632-C77C-6388-E62BA6E616AD}"/>
          </ac:picMkLst>
        </pc:picChg>
        <pc:picChg chg="add mod">
          <ac:chgData name="Terry Chang" userId="4e33f4b6e5bc5cea" providerId="LiveId" clId="{C7DFDA5F-0309-49A2-9869-E0BA2C32E42E}" dt="2025-03-07T09:32:17.696" v="3683" actId="1076"/>
          <ac:picMkLst>
            <pc:docMk/>
            <pc:sldMk cId="1439226814" sldId="275"/>
            <ac:picMk id="17" creationId="{80CDF836-B754-D4D0-E697-04E50134A5B9}"/>
          </ac:picMkLst>
        </pc:picChg>
      </pc:sldChg>
      <pc:sldChg chg="addSp delSp modSp add mod delAnim">
        <pc:chgData name="Terry Chang" userId="4e33f4b6e5bc5cea" providerId="LiveId" clId="{C7DFDA5F-0309-49A2-9869-E0BA2C32E42E}" dt="2025-03-07T09:36:36.515" v="4077" actId="20577"/>
        <pc:sldMkLst>
          <pc:docMk/>
          <pc:sldMk cId="4095315668" sldId="276"/>
        </pc:sldMkLst>
        <pc:spChg chg="mod">
          <ac:chgData name="Terry Chang" userId="4e33f4b6e5bc5cea" providerId="LiveId" clId="{C7DFDA5F-0309-49A2-9869-E0BA2C32E42E}" dt="2025-03-07T09:32:47.101" v="3727" actId="20577"/>
          <ac:spMkLst>
            <pc:docMk/>
            <pc:sldMk cId="4095315668" sldId="276"/>
            <ac:spMk id="257" creationId="{4FE9095B-03FC-19E8-3405-309019C75FEB}"/>
          </ac:spMkLst>
        </pc:spChg>
        <pc:spChg chg="mod">
          <ac:chgData name="Terry Chang" userId="4e33f4b6e5bc5cea" providerId="LiveId" clId="{C7DFDA5F-0309-49A2-9869-E0BA2C32E42E}" dt="2025-03-07T09:36:36.515" v="4077" actId="20577"/>
          <ac:spMkLst>
            <pc:docMk/>
            <pc:sldMk cId="4095315668" sldId="276"/>
            <ac:spMk id="258" creationId="{15AC85E5-0DDA-D92F-02C9-0B80F445EC93}"/>
          </ac:spMkLst>
        </pc:spChg>
        <pc:picChg chg="add mod">
          <ac:chgData name="Terry Chang" userId="4e33f4b6e5bc5cea" providerId="LiveId" clId="{C7DFDA5F-0309-49A2-9869-E0BA2C32E42E}" dt="2025-03-07T09:33:10.102" v="3731" actId="1076"/>
          <ac:picMkLst>
            <pc:docMk/>
            <pc:sldMk cId="4095315668" sldId="276"/>
            <ac:picMk id="5" creationId="{FCDB001E-30D6-E629-1346-2FCE3EE2742F}"/>
          </ac:picMkLst>
        </pc:picChg>
        <pc:picChg chg="add del">
          <ac:chgData name="Terry Chang" userId="4e33f4b6e5bc5cea" providerId="LiveId" clId="{C7DFDA5F-0309-49A2-9869-E0BA2C32E42E}" dt="2025-03-07T09:33:31.797" v="3733" actId="22"/>
          <ac:picMkLst>
            <pc:docMk/>
            <pc:sldMk cId="4095315668" sldId="276"/>
            <ac:picMk id="10" creationId="{512F8586-1645-6571-76BA-4EB9DC35E514}"/>
          </ac:picMkLst>
        </pc:picChg>
        <pc:picChg chg="add mod">
          <ac:chgData name="Terry Chang" userId="4e33f4b6e5bc5cea" providerId="LiveId" clId="{C7DFDA5F-0309-49A2-9869-E0BA2C32E42E}" dt="2025-03-07T09:33:40.648" v="3739" actId="1076"/>
          <ac:picMkLst>
            <pc:docMk/>
            <pc:sldMk cId="4095315668" sldId="276"/>
            <ac:picMk id="12" creationId="{C135DECE-A2F3-FB84-B52E-963AD84CB98C}"/>
          </ac:picMkLst>
        </pc:picChg>
        <pc:picChg chg="del">
          <ac:chgData name="Terry Chang" userId="4e33f4b6e5bc5cea" providerId="LiveId" clId="{C7DFDA5F-0309-49A2-9869-E0BA2C32E42E}" dt="2025-03-07T09:33:32.878" v="3734" actId="478"/>
          <ac:picMkLst>
            <pc:docMk/>
            <pc:sldMk cId="4095315668" sldId="276"/>
            <ac:picMk id="13" creationId="{6C50D725-465A-42BA-7C62-D0DADF4A641A}"/>
          </ac:picMkLst>
        </pc:picChg>
        <pc:picChg chg="del">
          <ac:chgData name="Terry Chang" userId="4e33f4b6e5bc5cea" providerId="LiveId" clId="{C7DFDA5F-0309-49A2-9869-E0BA2C32E42E}" dt="2025-03-07T09:33:06.876" v="3729" actId="478"/>
          <ac:picMkLst>
            <pc:docMk/>
            <pc:sldMk cId="4095315668" sldId="276"/>
            <ac:picMk id="15" creationId="{02DD200B-C4CE-6589-AC58-C6C4E563A974}"/>
          </ac:picMkLst>
        </pc:picChg>
        <pc:picChg chg="add mod">
          <ac:chgData name="Terry Chang" userId="4e33f4b6e5bc5cea" providerId="LiveId" clId="{C7DFDA5F-0309-49A2-9869-E0BA2C32E42E}" dt="2025-03-07T09:35:12.932" v="3822" actId="1076"/>
          <ac:picMkLst>
            <pc:docMk/>
            <pc:sldMk cId="4095315668" sldId="276"/>
            <ac:picMk id="16" creationId="{7483D31E-619F-2B18-EEE6-C009E8BBC487}"/>
          </ac:picMkLst>
        </pc:picChg>
        <pc:picChg chg="del">
          <ac:chgData name="Terry Chang" userId="4e33f4b6e5bc5cea" providerId="LiveId" clId="{C7DFDA5F-0309-49A2-9869-E0BA2C32E42E}" dt="2025-03-07T09:32:49.295" v="3728" actId="478"/>
          <ac:picMkLst>
            <pc:docMk/>
            <pc:sldMk cId="4095315668" sldId="276"/>
            <ac:picMk id="17" creationId="{E9C32012-B6F6-A4B1-027E-E6258E5E70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8B7CF-455E-4821-86F9-7C22F6AA5912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74230-6074-4B6E-931D-305EB03CB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68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23BA7E4C-0472-36E7-E844-3950F7B62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>
            <a:extLst>
              <a:ext uri="{FF2B5EF4-FFF2-40B4-BE49-F238E27FC236}">
                <a16:creationId xmlns:a16="http://schemas.microsoft.com/office/drawing/2014/main" id="{FBDE54BA-DE71-12E3-38DB-7DC4A0511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>
            <a:extLst>
              <a:ext uri="{FF2B5EF4-FFF2-40B4-BE49-F238E27FC236}">
                <a16:creationId xmlns:a16="http://schemas.microsoft.com/office/drawing/2014/main" id="{9A03AA92-22F3-20FD-1978-8183710B0B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249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c9050bdf8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c9050bdf8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fe0b8c4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fe0b8c4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89C2B33F-7191-E6EB-E067-5AD60F962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>
            <a:extLst>
              <a:ext uri="{FF2B5EF4-FFF2-40B4-BE49-F238E27FC236}">
                <a16:creationId xmlns:a16="http://schemas.microsoft.com/office/drawing/2014/main" id="{FA8FF50B-3ABF-D03F-F873-914B998792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>
            <a:extLst>
              <a:ext uri="{FF2B5EF4-FFF2-40B4-BE49-F238E27FC236}">
                <a16:creationId xmlns:a16="http://schemas.microsoft.com/office/drawing/2014/main" id="{8B7351B1-35FA-ADFD-2670-8C936DA50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39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9941A9C0-B7EB-B382-E03D-9E36EA25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>
            <a:extLst>
              <a:ext uri="{FF2B5EF4-FFF2-40B4-BE49-F238E27FC236}">
                <a16:creationId xmlns:a16="http://schemas.microsoft.com/office/drawing/2014/main" id="{EC368517-F840-DC94-85BF-73F8B888A9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>
            <a:extLst>
              <a:ext uri="{FF2B5EF4-FFF2-40B4-BE49-F238E27FC236}">
                <a16:creationId xmlns:a16="http://schemas.microsoft.com/office/drawing/2014/main" id="{A2FA170C-7765-4526-9541-ADACD4E373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CB4A4-C6B9-5125-B7ED-F1C1706D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B79C4B-09A2-2501-AE28-51FE97183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651E1-59B4-91A0-BC8E-A79E4771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6DFDC7-E598-D5CA-023E-8C83F9D9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360EEB-8B6A-4848-E650-E6982C79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5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F14EB-0993-58C5-10CD-21F95191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E19BBF-A805-55F8-DA28-AD1864C0A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654BB-6B41-0FCC-263C-C082F180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D48F15-FF32-0A71-AE26-9FC15550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CCFF50-E8F1-7832-2F73-E778D3DC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85BC18-A6AF-EE88-3D58-ABAEBC551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FFAAF9-ABF9-9B87-5C5A-36145531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12683E-C664-9E89-355E-8A024529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AA217-2323-2DE2-432D-F8884BB1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D1D12-4159-1D21-E01C-A94C0E03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05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3364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62689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2501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45726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212402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64745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858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88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BC1CA-CA0D-7CB5-A05D-CF87178F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2B35C-4F23-2335-48BC-2E1C0D75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4773E-780E-01D8-7143-06AFA35A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E34C2B-025F-9CDC-267B-FEB8FAF9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191C2-41A7-1742-9E22-87483F63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12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577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35550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84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71038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8509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383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49541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37783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63504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915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6D3FB-0751-A515-D13D-9CEFB210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673FF6-836F-3448-FADF-9A5B7223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FD5FD-6B97-3293-16BC-BBA9DA08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A0626-2C60-1594-6C59-D295C45A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F0C05A-D977-7225-29FD-B98931A8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20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100087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80607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70741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4832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13FB-83FC-632A-252C-78BB8CAC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ECA78-5E80-2E9E-0151-C3B244699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5C0512-2B79-CD26-D14D-F2EEBA535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1D8340-895E-15BA-3ED1-E882F33B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0547D-D29A-AD59-4890-0BBD22DD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4A1A55-187B-8915-4931-503E9018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4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D6C25-2050-08FE-9B3D-F5123D05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980371-BC2B-1369-11CC-1D8462D9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B96EEC-A920-F178-06CA-78D13BA8A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09A6F6-D219-ACB4-C5DB-6DA98458C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395BB7-E4DE-6BFA-5FFF-5619502A9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043220-6E3F-3D94-4AEF-1AF08A90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AAC469-8D35-C656-8251-BDE1D533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CCFF95-42FA-AC0E-1C76-2193F105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4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0D99C-598C-B7CB-6414-92BE517C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9FFCBA-FF8B-B99D-358B-D67FE477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13EDC6-ADAA-BDA9-C9E2-60909B76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AF0CBD-0E6C-D840-90DF-B8FFEC09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6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70504B-FA2A-F541-521F-883257A3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075F71-5C63-CC99-85A2-E28D21EB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0DA0D0-9B51-83F6-1E6E-8B0F3C79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33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21011-9F19-FE22-6BEC-5253261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8142A-2511-D9FF-1BC4-D250670B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08A384-A538-C67B-04AC-68B219AAF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31942C-F540-CB2D-9FAE-D57F004B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172B27-5F10-5711-EA90-7785DC57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FF784D-7B61-A4FC-9A70-16C5573C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7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1A980C-DE61-D3FC-8D8E-0BF80BEF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197AB1-D3B7-A3A6-22A5-EADF903D9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019CB-6C82-541B-C326-803362A8A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B6558F-3CF2-651D-4CC8-5AA3B604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929E17-C21C-A401-2BC1-9C9C548D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B0C45C-29C8-8EEA-8991-B24478E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78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FE3BBC-67B3-6EB5-8C55-53B7831E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66D80A-F814-00BF-3271-42AC95EC1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587FCB-3898-0A07-A2A0-DA5DC998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91C0A-241C-4BD8-8C10-24EFC98A4FE9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86824-A2C9-6546-09E8-009E1215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C164E0-6C40-2DF1-13E0-449DE4FB8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6CF1E-8A81-42A4-80B8-0C52043A8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9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98821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6565567" y="4588700"/>
            <a:ext cx="4596400" cy="12832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9132558" y="1746635"/>
            <a:ext cx="2486444" cy="2182724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344000" y="1845367"/>
            <a:ext cx="937200" cy="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r>
              <a:rPr lang="en" sz="4800" kern="0">
                <a:solidFill>
                  <a:srgbClr val="FFDB5D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4800" kern="0">
              <a:solidFill>
                <a:srgbClr val="FFDB5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7930000" y="3346500"/>
            <a:ext cx="937200" cy="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</a:pPr>
            <a:r>
              <a:rPr lang="en" sz="4800" kern="0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48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9597943" y="2498133"/>
            <a:ext cx="16224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90000"/>
              </a:lnSpc>
              <a:buClr>
                <a:srgbClr val="000000"/>
              </a:buClr>
            </a:pPr>
            <a:r>
              <a:rPr lang="en" sz="4800" kern="0">
                <a:solidFill>
                  <a:srgbClr val="E81981"/>
                </a:solidFill>
                <a:latin typeface="Arial"/>
                <a:cs typeface="Arial"/>
                <a:sym typeface="Arial"/>
              </a:rPr>
              <a:t>}</a:t>
            </a:r>
            <a:r>
              <a:rPr lang="en" sz="48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/&gt; </a:t>
            </a:r>
            <a:r>
              <a:rPr lang="en" sz="4800" kern="0">
                <a:solidFill>
                  <a:srgbClr val="94EE6B"/>
                </a:solidFill>
                <a:latin typeface="Arial"/>
                <a:cs typeface="Arial"/>
                <a:sym typeface="Arial"/>
              </a:rPr>
              <a:t>[</a:t>
            </a:r>
            <a:endParaRPr sz="4800" kern="0">
              <a:solidFill>
                <a:srgbClr val="94EE6B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作業系統排程模擬</a:t>
            </a:r>
            <a:endParaRPr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/>
              <a:t>職四訊三甲 </a:t>
            </a:r>
            <a:r>
              <a:rPr lang="en-US" altLang="zh-TW" dirty="0"/>
              <a:t>9B117023</a:t>
            </a:r>
          </a:p>
          <a:p>
            <a:pPr marL="0" indent="0"/>
            <a:r>
              <a:rPr lang="zh-TW" altLang="en-US" dirty="0"/>
              <a:t>                   張庭睿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714832" y="156415"/>
            <a:ext cx="28411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kern="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Terry’s OS simulationSys</a:t>
            </a:r>
            <a:endParaRPr sz="1333" kern="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973767" y="156415"/>
            <a:ext cx="26660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kern="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2025</a:t>
            </a:r>
            <a:endParaRPr sz="1333" kern="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FAF58042-8CC8-1B92-0F7A-BB38CD94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>
            <a:extLst>
              <a:ext uri="{FF2B5EF4-FFF2-40B4-BE49-F238E27FC236}">
                <a16:creationId xmlns:a16="http://schemas.microsoft.com/office/drawing/2014/main" id="{4FE9095B-03FC-19E8-3405-309019C75F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SRTF(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最短剩餘先行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8" name="Google Shape;258;p30">
            <a:extLst>
              <a:ext uri="{FF2B5EF4-FFF2-40B4-BE49-F238E27FC236}">
                <a16:creationId xmlns:a16="http://schemas.microsoft.com/office/drawing/2014/main" id="{15AC85E5-0DDA-D92F-02C9-0B80F445EC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8800" y="1836833"/>
            <a:ext cx="4923200" cy="394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先對程序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A~E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進行到達時間排序，並依據系統時間將到達形成陸續加入排程。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程序會分割為一個個系統時執行，並優先執行剩餘執行時間較少的程序。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若程式運行完畢，則等待時間為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完成時間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到達時間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執行時間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CCF22E-488D-25EC-A23A-460B0633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11" y="1384033"/>
            <a:ext cx="4715533" cy="504895"/>
          </a:xfrm>
          <a:prstGeom prst="rect">
            <a:avLst/>
          </a:prstGeom>
        </p:spPr>
      </p:pic>
      <p:grpSp>
        <p:nvGrpSpPr>
          <p:cNvPr id="2" name="Google Shape;254;p30">
            <a:extLst>
              <a:ext uri="{FF2B5EF4-FFF2-40B4-BE49-F238E27FC236}">
                <a16:creationId xmlns:a16="http://schemas.microsoft.com/office/drawing/2014/main" id="{4F3930BF-C727-D9A1-DB1C-19A8CA682FF4}"/>
              </a:ext>
            </a:extLst>
          </p:cNvPr>
          <p:cNvGrpSpPr/>
          <p:nvPr/>
        </p:nvGrpSpPr>
        <p:grpSpPr>
          <a:xfrm>
            <a:off x="960000" y="1651834"/>
            <a:ext cx="4823084" cy="4222660"/>
            <a:chOff x="1054825" y="1029588"/>
            <a:chExt cx="6665400" cy="7569300"/>
          </a:xfrm>
        </p:grpSpPr>
        <p:sp>
          <p:nvSpPr>
            <p:cNvPr id="4" name="Google Shape;255;p30">
              <a:extLst>
                <a:ext uri="{FF2B5EF4-FFF2-40B4-BE49-F238E27FC236}">
                  <a16:creationId xmlns:a16="http://schemas.microsoft.com/office/drawing/2014/main" id="{C9603D4B-D392-9BD1-EE7F-68C19B807453}"/>
                </a:ext>
              </a:extLst>
            </p:cNvPr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Google Shape;256;p30">
              <a:extLst>
                <a:ext uri="{FF2B5EF4-FFF2-40B4-BE49-F238E27FC236}">
                  <a16:creationId xmlns:a16="http://schemas.microsoft.com/office/drawing/2014/main" id="{2A40FF77-9BF9-CE86-56C0-5DA740CDD8DB}"/>
                </a:ext>
              </a:extLst>
            </p:cNvPr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" name="Google Shape;259;p30">
            <a:extLst>
              <a:ext uri="{FF2B5EF4-FFF2-40B4-BE49-F238E27FC236}">
                <a16:creationId xmlns:a16="http://schemas.microsoft.com/office/drawing/2014/main" id="{34DE6931-5D13-B494-E281-25A67E37BAD9}"/>
              </a:ext>
            </a:extLst>
          </p:cNvPr>
          <p:cNvSpPr txBox="1"/>
          <p:nvPr/>
        </p:nvSpPr>
        <p:spPr>
          <a:xfrm>
            <a:off x="1151606" y="2108833"/>
            <a:ext cx="2366400" cy="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endParaRPr sz="3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Quantico"/>
              <a:sym typeface="Quantico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DB001E-30D6-E629-1346-2FCE3EE27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56" y="1726775"/>
            <a:ext cx="2953162" cy="19052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135DECE-A2F3-FB84-B52E-963AD84CB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400" y="2440433"/>
            <a:ext cx="4504283" cy="295414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483D31E-619F-2B18-EEE6-C009E8BBC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531" y="2585846"/>
            <a:ext cx="4624863" cy="18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1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 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排程方法比較</a:t>
            </a:r>
            <a:endParaRPr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B3C0E31-E94C-9BFF-96A7-E332681D4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87551"/>
              </p:ext>
            </p:extLst>
          </p:nvPr>
        </p:nvGraphicFramePr>
        <p:xfrm>
          <a:off x="959984" y="1224951"/>
          <a:ext cx="10271124" cy="396240"/>
        </p:xfrm>
        <a:graphic>
          <a:graphicData uri="http://schemas.openxmlformats.org/drawingml/2006/table">
            <a:tbl>
              <a:tblPr/>
              <a:tblGrid>
                <a:gridCol w="3423708">
                  <a:extLst>
                    <a:ext uri="{9D8B030D-6E8A-4147-A177-3AD203B41FA5}">
                      <a16:colId xmlns:a16="http://schemas.microsoft.com/office/drawing/2014/main" val="2035901065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2512639053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34420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排程演算法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  <a:endParaRPr lang="zh-TW" altLang="en-US" sz="2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904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8498B9-C227-03B9-975A-3F4627B2A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38058"/>
              </p:ext>
            </p:extLst>
          </p:nvPr>
        </p:nvGraphicFramePr>
        <p:xfrm>
          <a:off x="959984" y="1785164"/>
          <a:ext cx="10271124" cy="701040"/>
        </p:xfrm>
        <a:graphic>
          <a:graphicData uri="http://schemas.openxmlformats.org/drawingml/2006/table">
            <a:tbl>
              <a:tblPr/>
              <a:tblGrid>
                <a:gridCol w="3423708">
                  <a:extLst>
                    <a:ext uri="{9D8B030D-6E8A-4147-A177-3AD203B41FA5}">
                      <a16:colId xmlns:a16="http://schemas.microsoft.com/office/drawing/2014/main" val="1991228646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2372875146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3311933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SCSF (FCFS, First-Come, First-Served)</a:t>
                      </a:r>
                      <a:endParaRPr 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簡單易實作。</a:t>
                      </a:r>
                      <a:b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適合長時間運行的批次處理系統。</a:t>
                      </a:r>
                      <a:b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沒有饑餓 </a:t>
                      </a:r>
                      <a:r>
                        <a:rPr lang="en-US" altLang="zh-TW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(Starvation) </a:t>
                      </a:r>
                      <a: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短行程可能要等很久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導致高等待時間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平均等待時間可能很長，影響系統響應。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容易產生 </a:t>
                      </a:r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「</a:t>
                      </a:r>
                      <a:r>
                        <a:rPr lang="en-US" altLang="zh-TW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Convoy Effect</a:t>
                      </a:r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」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短行程受長行程影響延遲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90175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8C2CA4B-7DD9-13A9-C964-34C0E9A4A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80669"/>
              </p:ext>
            </p:extLst>
          </p:nvPr>
        </p:nvGraphicFramePr>
        <p:xfrm>
          <a:off x="959984" y="2519661"/>
          <a:ext cx="10271124" cy="853440"/>
        </p:xfrm>
        <a:graphic>
          <a:graphicData uri="http://schemas.openxmlformats.org/drawingml/2006/table">
            <a:tbl>
              <a:tblPr/>
              <a:tblGrid>
                <a:gridCol w="3423708">
                  <a:extLst>
                    <a:ext uri="{9D8B030D-6E8A-4147-A177-3AD203B41FA5}">
                      <a16:colId xmlns:a16="http://schemas.microsoft.com/office/drawing/2014/main" val="707173432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292941895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2400717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RR (Round-Robin, q=3)</a:t>
                      </a:r>
                      <a:endParaRPr 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適合 </a:t>
                      </a:r>
                      <a:r>
                        <a:rPr lang="zh-TW" altLang="en-US" sz="10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交互系統 </a:t>
                      </a:r>
                      <a:r>
                        <a:rPr lang="en-US" altLang="zh-TW" sz="10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(Interactive Systems)</a:t>
                      </a:r>
                      <a: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，確保所有行程獲得公平執行機會。</a:t>
                      </a:r>
                      <a:b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沒有 </a:t>
                      </a:r>
                      <a:r>
                        <a:rPr lang="zh-TW" altLang="en-US" sz="10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飢餓 </a:t>
                      </a:r>
                      <a:r>
                        <a:rPr lang="en-US" altLang="zh-TW" sz="10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(Starvation)</a:t>
                      </a:r>
                      <a: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問題。</a:t>
                      </a:r>
                      <a:b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平均響應時間較短，適合多使用者環境。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若時間片過小，則 </a:t>
                      </a:r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上下文切換 </a:t>
                      </a:r>
                      <a:r>
                        <a:rPr lang="en-US" altLang="zh-TW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(Context Switch) </a:t>
                      </a:r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開銷大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，影響效能。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若時間片過大，則可能變成接近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FCFS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若有長行程，它仍然會等待多個時間片，影響系統效率。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96559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F6F1176-432E-3D82-BF36-F92B1D55F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80998"/>
              </p:ext>
            </p:extLst>
          </p:nvPr>
        </p:nvGraphicFramePr>
        <p:xfrm>
          <a:off x="959984" y="3406558"/>
          <a:ext cx="10271124" cy="853440"/>
        </p:xfrm>
        <a:graphic>
          <a:graphicData uri="http://schemas.openxmlformats.org/drawingml/2006/table">
            <a:tbl>
              <a:tblPr/>
              <a:tblGrid>
                <a:gridCol w="3423708">
                  <a:extLst>
                    <a:ext uri="{9D8B030D-6E8A-4147-A177-3AD203B41FA5}">
                      <a16:colId xmlns:a16="http://schemas.microsoft.com/office/drawing/2014/main" val="1752525852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4143691812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1379356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SJF (Shortest Job First)</a:t>
                      </a:r>
                      <a:endParaRPr 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平均等待時間最低，適合批次作業處理。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效率高，能夠提升吞吐量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(Throughput)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適合短行程密集的環境，執行效率較高。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</a:t>
                      </a:r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飢餓問題 </a:t>
                      </a:r>
                      <a:r>
                        <a:rPr lang="en-US" altLang="zh-TW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(Starvation)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：長行程可能長時間不被執行。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需要知道確切的執行時間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(Burst Time)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，難以應用於即時系統。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動態變動的環境難以應用，行程長度估算不準會影響效果。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1418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5A3E03D-9CD1-D13B-6A01-9159A2CC6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25806"/>
              </p:ext>
            </p:extLst>
          </p:nvPr>
        </p:nvGraphicFramePr>
        <p:xfrm>
          <a:off x="959984" y="4239030"/>
          <a:ext cx="10271124" cy="853440"/>
        </p:xfrm>
        <a:graphic>
          <a:graphicData uri="http://schemas.openxmlformats.org/drawingml/2006/table">
            <a:tbl>
              <a:tblPr/>
              <a:tblGrid>
                <a:gridCol w="3423708">
                  <a:extLst>
                    <a:ext uri="{9D8B030D-6E8A-4147-A177-3AD203B41FA5}">
                      <a16:colId xmlns:a16="http://schemas.microsoft.com/office/drawing/2014/main" val="60342887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3237223862"/>
                    </a:ext>
                  </a:extLst>
                </a:gridCol>
                <a:gridCol w="3423708">
                  <a:extLst>
                    <a:ext uri="{9D8B030D-6E8A-4147-A177-3AD203B41FA5}">
                      <a16:colId xmlns:a16="http://schemas.microsoft.com/office/drawing/2014/main" val="195029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SRTF (Shortest Remaining Time First)</a:t>
                      </a:r>
                      <a:endParaRPr 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比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SJF 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更適合動態環境，因為會根據 </a:t>
                      </a:r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剩餘執行時間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動態調整。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最小化平均等待時間和周轉時間。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🔹 提供更高的系統效率。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</a:t>
                      </a:r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可能會導致飢餓 </a:t>
                      </a:r>
                      <a:r>
                        <a:rPr lang="en-US" altLang="zh-TW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(Starvation)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，因為短行程可能不斷插隊，導致長行程一直延遲。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</a:t>
                      </a:r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上下文切換 </a:t>
                      </a:r>
                      <a:r>
                        <a:rPr lang="en-US" altLang="zh-TW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(Context Switch) </a:t>
                      </a:r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次數多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，可能影響系統效能。</a:t>
                      </a:r>
                      <a:b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🔸 需要準確的估算剩餘執行時間，這可能不容易實作。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467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485354" y="2688931"/>
            <a:ext cx="7068095" cy="35615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使用語言及模組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485329" y="1968500"/>
            <a:ext cx="1731600" cy="537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{01</a:t>
            </a:r>
            <a:r>
              <a:rPr lang="en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485344" y="4039731"/>
            <a:ext cx="5969556" cy="35615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行程表轉換甘特圖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&amp;PCB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485329" y="3320899"/>
            <a:ext cx="1731600" cy="537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{02}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485476" y="5394327"/>
            <a:ext cx="6305974" cy="35615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SJF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甘特圖及中斷模擬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485331" y="4672758"/>
            <a:ext cx="1731600" cy="53674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{03}</a:t>
            </a:r>
            <a:endParaRPr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Google Shape;243;p29">
            <a:extLst>
              <a:ext uri="{FF2B5EF4-FFF2-40B4-BE49-F238E27FC236}">
                <a16:creationId xmlns:a16="http://schemas.microsoft.com/office/drawing/2014/main" id="{A3FAFD15-0CD7-E8B6-2057-2930731DF81B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020889" y="1864492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{04}</a:t>
            </a:r>
            <a:endParaRPr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Google Shape;244;p29">
            <a:extLst>
              <a:ext uri="{FF2B5EF4-FFF2-40B4-BE49-F238E27FC236}">
                <a16:creationId xmlns:a16="http://schemas.microsoft.com/office/drawing/2014/main" id="{6863ECED-1095-E559-7928-6C7889D8454C}"/>
              </a:ext>
            </a:extLst>
          </p:cNvPr>
          <p:cNvSpPr txBox="1">
            <a:spLocks noGrp="1"/>
          </p:cNvSpPr>
          <p:nvPr>
            <p:ph type="ctrTitle" idx="8"/>
          </p:nvPr>
        </p:nvSpPr>
        <p:spPr>
          <a:xfrm>
            <a:off x="7020889" y="2685462"/>
            <a:ext cx="5729901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FCFS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SJF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排程模擬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使用語言及模組</a:t>
            </a:r>
            <a:endParaRPr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9" name="Google Shape;309;p34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作為一款較簡易入門的語言，雖然比較難直接模擬電腦底層的運行，且執行效率較慢，但能夠簡單地制定類別及匯入模組。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0" name="Google Shape;310;p34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其餘模組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1" name="Google Shape;311;p34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隨機產生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當中尚未要模擬操作的資料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模擬程序運行的時間，基本上以一秒為主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Deque from collection: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排程中，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會使用到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deque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，故使用該模組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Pyinstaller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要產生執行檔所需模組。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2" name="Google Shape;312;p34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:Matplotlib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3" name="Google Shape;313;p34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嚴謹來說，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是一個分析實驗結果用的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圖形繪圖模組，在這裡使用來表示排程後的甘特圖。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660900" y="1651834"/>
            <a:ext cx="6946900" cy="4222660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zh-TW" altLang="en-US" sz="1867" kern="0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行程</a:t>
              </a:r>
              <a:r>
                <a:rPr lang="en-US" altLang="zh-TW" sz="1867" kern="0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Class</a:t>
              </a:r>
              <a:endParaRPr sz="1867" kern="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zh-TW" altLang="en-US" dirty="0">
                <a:solidFill>
                  <a:schemeClr val="lt2"/>
                </a:solidFill>
              </a:rPr>
              <a:t> 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行程定義</a:t>
            </a:r>
            <a:endParaRPr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690653" y="1659018"/>
            <a:ext cx="3891400" cy="394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由於尚未構築完整的底層系統，僅模擬行程之</a:t>
            </a:r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PCB</a:t>
            </a:r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及運行的狀況，故除</a:t>
            </a:r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PID</a:t>
            </a:r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、到達時間、執行時間、剩餘時間外，其餘數值為模擬系統控制或隨機產生。</a:t>
            </a:r>
            <a:endParaRPr lang="en-US" altLang="zh-TW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剩餘時間一開始設定為執行時間，並在每個系統週期後減去，供</a:t>
            </a:r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SRTF</a:t>
            </a:r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作為判斷依據。</a:t>
            </a:r>
            <a:endParaRPr lang="en-US" altLang="zh-TW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en-US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2A4462-6F79-1A6F-AA39-B38CEDEB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76" y="2387977"/>
            <a:ext cx="6776948" cy="28769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/>
        </p:nvSpPr>
        <p:spPr>
          <a:xfrm>
            <a:off x="8752500" y="4720848"/>
            <a:ext cx="2479600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933" kern="0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Q4</a:t>
            </a:r>
            <a:endParaRPr sz="2933" kern="0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8752500" y="5122133"/>
            <a:ext cx="2479600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October - December</a:t>
            </a:r>
            <a:endParaRPr sz="1600" kern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8752500" y="3715076"/>
            <a:ext cx="2479600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933" kern="0" dirty="0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Q3</a:t>
            </a:r>
            <a:endParaRPr sz="2933" kern="0" dirty="0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8752500" y="4116361"/>
            <a:ext cx="2479600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July - September</a:t>
            </a:r>
            <a:endParaRPr sz="1600" kern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7890218" y="2648368"/>
            <a:ext cx="2479600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2933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antico"/>
                <a:sym typeface="Quantico"/>
              </a:rPr>
              <a:t>PCB</a:t>
            </a:r>
            <a:endParaRPr sz="2933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Quantico"/>
              <a:sym typeface="Quantico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7890218" y="3049654"/>
            <a:ext cx="3260382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包含</a:t>
            </a:r>
            <a:r>
              <a:rPr lang="en-US" altLang="zh-TW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PID</a:t>
            </a:r>
            <a:r>
              <a:rPr lang="zh-TW" altLang="en-US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、</a:t>
            </a:r>
            <a:r>
              <a:rPr lang="en-US" altLang="zh-TW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PC</a:t>
            </a:r>
            <a:r>
              <a:rPr lang="zh-TW" altLang="en-US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、暫存器、記憶體、開啟檔案等</a:t>
            </a:r>
            <a:endParaRPr sz="1600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urce Code Pro"/>
              <a:sym typeface="Source Code Pro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7890218" y="1642596"/>
            <a:ext cx="2479600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933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antico"/>
                <a:sym typeface="Quantico"/>
              </a:rPr>
              <a:t>甘特圖</a:t>
            </a:r>
            <a:endParaRPr sz="2933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Quantico"/>
              <a:sym typeface="Quantico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7890218" y="2043882"/>
            <a:ext cx="3082582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以</a:t>
            </a:r>
            <a:r>
              <a:rPr lang="en-US" altLang="zh-TW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FCFS</a:t>
            </a:r>
            <a:r>
              <a:rPr lang="zh-TW" altLang="en-US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表示該行程之甘特圖</a:t>
            </a:r>
            <a:endParaRPr sz="1600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urce Code Pro"/>
              <a:sym typeface="Source Code Pro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8439751" y="3720749"/>
            <a:ext cx="244400" cy="24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8439751" y="4720728"/>
            <a:ext cx="244400" cy="2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行程表轉換甘特圖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&amp;PCB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dirty="0"/>
          </a:p>
        </p:txBody>
      </p:sp>
      <p:sp>
        <p:nvSpPr>
          <p:cNvPr id="385" name="Google Shape;385;p38"/>
          <p:cNvSpPr txBox="1"/>
          <p:nvPr/>
        </p:nvSpPr>
        <p:spPr>
          <a:xfrm>
            <a:off x="960000" y="5705273"/>
            <a:ext cx="10272000" cy="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200" u="sng" kern="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836398-2333-F4DF-15BB-D48A9403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19" y="1330288"/>
            <a:ext cx="5992061" cy="45535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B0C087-0FCF-AB33-4FB6-6C347F15C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498" y="3681521"/>
            <a:ext cx="3973822" cy="2307381"/>
          </a:xfrm>
          <a:prstGeom prst="rect">
            <a:avLst/>
          </a:prstGeo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DD7A26FB-3022-E949-23AE-DFCC1AB8248C}"/>
              </a:ext>
            </a:extLst>
          </p:cNvPr>
          <p:cNvSpPr/>
          <p:nvPr/>
        </p:nvSpPr>
        <p:spPr>
          <a:xfrm>
            <a:off x="7386329" y="1714906"/>
            <a:ext cx="423248" cy="209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6EC56F39-8B0D-BFE8-FC93-1286643B1013}"/>
              </a:ext>
            </a:extLst>
          </p:cNvPr>
          <p:cNvSpPr/>
          <p:nvPr/>
        </p:nvSpPr>
        <p:spPr>
          <a:xfrm rot="16200000">
            <a:off x="7538729" y="2728708"/>
            <a:ext cx="423248" cy="20964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5437467" y="141399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antico"/>
                <a:sym typeface="Quantico"/>
              </a:rPr>
              <a:t>SJF:</a:t>
            </a:r>
            <a:r>
              <a:rPr lang="zh-TW" altLang="en-US" sz="24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antico"/>
                <a:sym typeface="Quantico"/>
              </a:rPr>
              <a:t> 最短程序優先</a:t>
            </a:r>
            <a:endParaRPr sz="2400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5437467" y="180766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Aft>
                <a:spcPts val="2133"/>
              </a:spcAft>
              <a:buClr>
                <a:srgbClr val="000000"/>
              </a:buClr>
            </a:pPr>
            <a:r>
              <a:rPr lang="zh-TW" altLang="en-US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當運行時，以最短運行時間為優先進行排序。</a:t>
            </a:r>
            <a:endParaRPr sz="1600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5437467" y="2986283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4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antico"/>
                <a:sym typeface="Quantico"/>
              </a:rPr>
              <a:t>中斷模擬</a:t>
            </a:r>
            <a:r>
              <a:rPr lang="en-US" altLang="zh-TW" sz="24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antico"/>
                <a:sym typeface="Quantico"/>
              </a:rPr>
              <a:t>:</a:t>
            </a:r>
            <a:endParaRPr sz="2400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5437467" y="337992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Aft>
                <a:spcPts val="2133"/>
              </a:spcAft>
              <a:buClr>
                <a:srgbClr val="000000"/>
              </a:buClr>
            </a:pPr>
            <a:r>
              <a:rPr lang="zh-TW" altLang="en-US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模擬將會被中斷之後繼續執行的程序</a:t>
            </a:r>
            <a:endParaRPr sz="1600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5437467" y="455857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4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antico"/>
                <a:sym typeface="Quantico"/>
              </a:rPr>
              <a:t>甘特圖</a:t>
            </a:r>
            <a:r>
              <a:rPr lang="en-US" altLang="zh-TW" sz="24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Quantico"/>
                <a:sym typeface="Quantico"/>
              </a:rPr>
              <a:t>:</a:t>
            </a:r>
            <a:endParaRPr sz="2400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5437467" y="4952225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Aft>
                <a:spcPts val="2133"/>
              </a:spcAft>
              <a:buClr>
                <a:srgbClr val="000000"/>
              </a:buClr>
            </a:pPr>
            <a:r>
              <a:rPr lang="zh-TW" altLang="en-US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被中斷的程序會先呈現紅色中斷狀態，中斷程序結束後，繼續執行，程序運行中會產生相對應的</a:t>
            </a:r>
            <a:r>
              <a:rPr lang="en-US" altLang="zh-TW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PCB</a:t>
            </a:r>
            <a:r>
              <a:rPr lang="zh-TW" altLang="en-US" sz="1600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Code Pro"/>
                <a:sym typeface="Source Code Pro"/>
              </a:rPr>
              <a:t>表。</a:t>
            </a:r>
            <a:endParaRPr sz="1600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SJF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甘特圖及中斷模擬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43B2FD-A14F-248B-DCB9-99011529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8" y="1874584"/>
            <a:ext cx="4720229" cy="35457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7154FA-9C17-DE79-8665-8CCAC5A81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26" y="4063016"/>
            <a:ext cx="4620270" cy="3905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BD3011-C6BA-3E4B-80C1-89C1D1B56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426" y="2348341"/>
            <a:ext cx="5782482" cy="609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6408834" y="1651834"/>
            <a:ext cx="4823084" cy="4222660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FCFS(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先到先行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先對程序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A~E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進行到達時間排序，並計算各自的等待時間，並在行程排程完之後加總等待時間後，除以行程量導出平均等待時間。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6600440" y="2108833"/>
            <a:ext cx="2366400" cy="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endParaRPr sz="3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Quantico"/>
              <a:sym typeface="Quantico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FDF9BA-6AFD-CB8D-AA6A-0ACE7548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696" y="2198365"/>
            <a:ext cx="4297751" cy="34014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E77CB0-2D7F-A9B6-1D04-561CD7011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545" y="1693433"/>
            <a:ext cx="2934109" cy="2572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553AFC-F44E-F152-FD65-28E26F54C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47" y="4168915"/>
            <a:ext cx="5646455" cy="7435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A4283A-CBB9-7E81-4BAC-E5CA28117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869" y="3339864"/>
            <a:ext cx="4715533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C904F23A-D48D-B90C-F371-6530E08AB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>
            <a:extLst>
              <a:ext uri="{FF2B5EF4-FFF2-40B4-BE49-F238E27FC236}">
                <a16:creationId xmlns:a16="http://schemas.microsoft.com/office/drawing/2014/main" id="{FA842D3B-03E1-EAC9-8474-57B5DC27E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(Q=3)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8" name="Google Shape;258;p30">
            <a:extLst>
              <a:ext uri="{FF2B5EF4-FFF2-40B4-BE49-F238E27FC236}">
                <a16:creationId xmlns:a16="http://schemas.microsoft.com/office/drawing/2014/main" id="{09B544F1-FF73-B4E7-5B5B-10AE3C72E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8800" y="1836833"/>
            <a:ext cx="4923200" cy="394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先對程序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A~E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進行到達時間排序，並計算各自的等待時間，並用雙向佇列排程，以三個系統時間為單位執行，並照到達時間為順序，依序執行三個系統時間，若提前運行完，則由後續程序補上。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平均運行時間由周轉時間減去執行時間，周轉時間則由每個程序執行完後的時間減去到達時間。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296E5C-8415-8476-46B8-4D2644D9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11" y="1384033"/>
            <a:ext cx="4715533" cy="504895"/>
          </a:xfrm>
          <a:prstGeom prst="rect">
            <a:avLst/>
          </a:prstGeom>
        </p:spPr>
      </p:pic>
      <p:grpSp>
        <p:nvGrpSpPr>
          <p:cNvPr id="2" name="Google Shape;254;p30">
            <a:extLst>
              <a:ext uri="{FF2B5EF4-FFF2-40B4-BE49-F238E27FC236}">
                <a16:creationId xmlns:a16="http://schemas.microsoft.com/office/drawing/2014/main" id="{26771E1B-3371-A04F-7182-35E28ACF2CED}"/>
              </a:ext>
            </a:extLst>
          </p:cNvPr>
          <p:cNvGrpSpPr/>
          <p:nvPr/>
        </p:nvGrpSpPr>
        <p:grpSpPr>
          <a:xfrm>
            <a:off x="960000" y="1651834"/>
            <a:ext cx="4823084" cy="4222660"/>
            <a:chOff x="1054825" y="1029588"/>
            <a:chExt cx="6665400" cy="7569300"/>
          </a:xfrm>
        </p:grpSpPr>
        <p:sp>
          <p:nvSpPr>
            <p:cNvPr id="4" name="Google Shape;255;p30">
              <a:extLst>
                <a:ext uri="{FF2B5EF4-FFF2-40B4-BE49-F238E27FC236}">
                  <a16:creationId xmlns:a16="http://schemas.microsoft.com/office/drawing/2014/main" id="{28C7027B-C02D-1363-1669-55E1B29ACA52}"/>
                </a:ext>
              </a:extLst>
            </p:cNvPr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Google Shape;256;p30">
              <a:extLst>
                <a:ext uri="{FF2B5EF4-FFF2-40B4-BE49-F238E27FC236}">
                  <a16:creationId xmlns:a16="http://schemas.microsoft.com/office/drawing/2014/main" id="{DB4B1324-DD96-2B4A-41C9-B7E1D8DD9E4D}"/>
                </a:ext>
              </a:extLst>
            </p:cNvPr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" name="Google Shape;259;p30">
            <a:extLst>
              <a:ext uri="{FF2B5EF4-FFF2-40B4-BE49-F238E27FC236}">
                <a16:creationId xmlns:a16="http://schemas.microsoft.com/office/drawing/2014/main" id="{68C3FC10-CF6C-0311-690D-7F0A8C27C113}"/>
              </a:ext>
            </a:extLst>
          </p:cNvPr>
          <p:cNvSpPr txBox="1"/>
          <p:nvPr/>
        </p:nvSpPr>
        <p:spPr>
          <a:xfrm>
            <a:off x="1151606" y="2108833"/>
            <a:ext cx="2366400" cy="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endParaRPr sz="3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Quantico"/>
              <a:sym typeface="Quantico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E42DA3C-11A3-2C33-83DF-F3DE35016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56" y="2108833"/>
            <a:ext cx="4715533" cy="36776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41A57C1-D54D-1779-E623-5A9776ABC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56" y="1731539"/>
            <a:ext cx="3353268" cy="181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26C0BCF-E1D4-8FE8-C35A-B1EF93A7D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00" y="1384033"/>
            <a:ext cx="6264859" cy="48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55F2328-0AA8-7488-3550-A8FF4666F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>
            <a:extLst>
              <a:ext uri="{FF2B5EF4-FFF2-40B4-BE49-F238E27FC236}">
                <a16:creationId xmlns:a16="http://schemas.microsoft.com/office/drawing/2014/main" id="{23746572-310C-2651-F2E7-5DDA51471640}"/>
              </a:ext>
            </a:extLst>
          </p:cNvPr>
          <p:cNvGrpSpPr/>
          <p:nvPr/>
        </p:nvGrpSpPr>
        <p:grpSpPr>
          <a:xfrm>
            <a:off x="6408834" y="1651834"/>
            <a:ext cx="4823084" cy="4222660"/>
            <a:chOff x="1054825" y="1029588"/>
            <a:chExt cx="6665400" cy="7569300"/>
          </a:xfrm>
        </p:grpSpPr>
        <p:sp>
          <p:nvSpPr>
            <p:cNvPr id="255" name="Google Shape;255;p30">
              <a:extLst>
                <a:ext uri="{FF2B5EF4-FFF2-40B4-BE49-F238E27FC236}">
                  <a16:creationId xmlns:a16="http://schemas.microsoft.com/office/drawing/2014/main" id="{231DAFDD-67DE-9093-7B67-47CB42EAF758}"/>
                </a:ext>
              </a:extLst>
            </p:cNvPr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6" name="Google Shape;256;p30">
              <a:extLst>
                <a:ext uri="{FF2B5EF4-FFF2-40B4-BE49-F238E27FC236}">
                  <a16:creationId xmlns:a16="http://schemas.microsoft.com/office/drawing/2014/main" id="{25EC5D07-45BF-29FE-7F95-1AF3A9EAC17A}"/>
                </a:ext>
              </a:extLst>
            </p:cNvPr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57" name="Google Shape;257;p30">
            <a:extLst>
              <a:ext uri="{FF2B5EF4-FFF2-40B4-BE49-F238E27FC236}">
                <a16:creationId xmlns:a16="http://schemas.microsoft.com/office/drawing/2014/main" id="{B72AA690-DE94-D9E2-932A-E0408A3A1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SJF(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最短行程優先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8" name="Google Shape;258;p30">
            <a:extLst>
              <a:ext uri="{FF2B5EF4-FFF2-40B4-BE49-F238E27FC236}">
                <a16:creationId xmlns:a16="http://schemas.microsoft.com/office/drawing/2014/main" id="{017FD601-1292-6ACA-3515-8773357C5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先對程序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A~E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進行到達時間、執行時間排序。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各行程的等待時間則由當下的系統總時間減去到達時間，之後再加總等待時間除以行程總量。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9" name="Google Shape;259;p30">
            <a:extLst>
              <a:ext uri="{FF2B5EF4-FFF2-40B4-BE49-F238E27FC236}">
                <a16:creationId xmlns:a16="http://schemas.microsoft.com/office/drawing/2014/main" id="{A38723C8-1027-31FC-C159-308DA12F2755}"/>
              </a:ext>
            </a:extLst>
          </p:cNvPr>
          <p:cNvSpPr txBox="1"/>
          <p:nvPr/>
        </p:nvSpPr>
        <p:spPr>
          <a:xfrm>
            <a:off x="6600440" y="2108833"/>
            <a:ext cx="2366400" cy="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endParaRPr sz="3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Quantico"/>
              <a:sym typeface="Quantic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52C799-3EFA-8751-A922-A87664DD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45" y="2108832"/>
            <a:ext cx="4645918" cy="35998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04C1CE-FCE3-8B37-B60E-929D20C46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295" y="1722012"/>
            <a:ext cx="2781688" cy="2000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B09C705-0B7B-F1C8-5809-466A7B87E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000" y="2440433"/>
            <a:ext cx="4915586" cy="35247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8E047B4-A632-C77C-6388-E62BA6E61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000" y="4024896"/>
            <a:ext cx="4744112" cy="17147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0CDF836-B754-D4D0-E697-04E50134A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2976" y="4421785"/>
            <a:ext cx="3381847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2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1029</Words>
  <Application>Microsoft Office PowerPoint</Application>
  <PresentationFormat>寬螢幕</PresentationFormat>
  <Paragraphs>87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5" baseType="lpstr">
      <vt:lpstr>Anaheim</vt:lpstr>
      <vt:lpstr>Microsoft JhengHei Light</vt:lpstr>
      <vt:lpstr>微軟正黑體</vt:lpstr>
      <vt:lpstr>Aptos</vt:lpstr>
      <vt:lpstr>Aptos Display</vt:lpstr>
      <vt:lpstr>Arial</vt:lpstr>
      <vt:lpstr>Denk One</vt:lpstr>
      <vt:lpstr>Fira Sans Extra Condensed</vt:lpstr>
      <vt:lpstr>Nunito Light</vt:lpstr>
      <vt:lpstr>PT Sans</vt:lpstr>
      <vt:lpstr>Quantico</vt:lpstr>
      <vt:lpstr>Source Code Pro</vt:lpstr>
      <vt:lpstr>Office 佈景主題</vt:lpstr>
      <vt:lpstr>New Operating System Design Pitch Deck by Slidesgo</vt:lpstr>
      <vt:lpstr>作業系統排程模擬</vt:lpstr>
      <vt:lpstr>使用語言及模組</vt:lpstr>
      <vt:lpstr>&lt;/ 使用語言及模組</vt:lpstr>
      <vt:lpstr>&lt;/ 行程定義</vt:lpstr>
      <vt:lpstr>&lt;/行程表轉換甘特圖&amp;PCB內容 </vt:lpstr>
      <vt:lpstr>&lt;/ SJF甘特圖及中斷模擬 </vt:lpstr>
      <vt:lpstr>&lt;/ FCFS(先到先行)模擬</vt:lpstr>
      <vt:lpstr>&lt;/ RR (Q=3) 模擬</vt:lpstr>
      <vt:lpstr>&lt;/ SJF(最短行程優先)模擬</vt:lpstr>
      <vt:lpstr>&lt;/ SRTF(最短剩餘先行) 模擬</vt:lpstr>
      <vt:lpstr>&lt;/ 排程方法比較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Terry Chang</dc:creator>
  <cp:lastModifiedBy>Terry Chang</cp:lastModifiedBy>
  <cp:revision>1</cp:revision>
  <dcterms:created xsi:type="dcterms:W3CDTF">2025-03-07T07:40:36Z</dcterms:created>
  <dcterms:modified xsi:type="dcterms:W3CDTF">2025-03-07T09:42:46Z</dcterms:modified>
</cp:coreProperties>
</file>