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8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19665"/>
            <a:ext cx="9991724" cy="940001"/>
          </a:xfrm>
          <a:prstGeom prst="rect">
            <a:avLst/>
          </a:prstGeom>
        </p:spPr>
        <p:txBody>
          <a:bodyPr vert="horz" wrap="square" lIns="0" tIns="16510" rIns="0" bIns="0" rtlCol="0">
            <a:spAutoFit/>
          </a:bodyPr>
          <a:lstStyle/>
          <a:p>
            <a:pPr marL="3213735">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TERIN MILDON J</a:t>
            </a:r>
          </a:p>
          <a:p>
            <a:r>
              <a:rPr lang="en-US" sz="2400" dirty="0"/>
              <a:t>REGISTER NO: 312206475</a:t>
            </a:r>
          </a:p>
          <a:p>
            <a:r>
              <a:rPr lang="en-US" sz="2400" dirty="0"/>
              <a:t>DEPARTMENT: B.COM (GENRAL)</a:t>
            </a:r>
          </a:p>
          <a:p>
            <a:pPr algn="l"/>
            <a:r>
              <a:rPr lang="en-US" sz="2400" dirty="0"/>
              <a:t>COLLEGE: </a:t>
            </a:r>
            <a:r>
              <a:rPr lang="en-US" sz="2400" b="0" i="0" dirty="0">
                <a:solidFill>
                  <a:srgbClr val="1F1F1F"/>
                </a:solidFill>
                <a:effectLst/>
                <a:latin typeface="Google Sans"/>
              </a:rPr>
              <a:t>AGURCHAND MANMULL JAIN COLLEGE</a:t>
            </a:r>
            <a:endParaRPr lang="en-US" sz="2400" b="0" i="0" dirty="0">
              <a:solidFill>
                <a:srgbClr val="1F1F1F"/>
              </a:solidFill>
              <a:effectLst/>
              <a:latin typeface="Arial" panose="020B0604020202020204" pitchFamily="34" charset="0"/>
            </a:endParaRPr>
          </a:p>
          <a:p>
            <a:br>
              <a:rPr lang="en-US" sz="2400" b="0" i="0" u="none" strike="noStrike" dirty="0">
                <a:solidFill>
                  <a:srgbClr val="1F1F1F"/>
                </a:solidFill>
                <a:effectLst/>
                <a:latin typeface="Arial" panose="020B0604020202020204" pitchFamily="34" charset="0"/>
              </a:rPr>
            </a:b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816429"/>
          </a:xfrm>
          <a:prstGeom prst="rect">
            <a:avLst/>
          </a:prstGeom>
          <a:noFill/>
        </p:spPr>
        <p:txBody>
          <a:bodyPr wrap="square" rtlCol="0">
            <a:spAutoFit/>
          </a:bodyPr>
          <a:lstStyle/>
          <a:p>
            <a:r>
              <a:rPr lang="en-GB" sz="2800" dirty="0"/>
              <a:t> To understand and Mitigate Employee Turnover</a:t>
            </a:r>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p>
          <a:p>
            <a:pPr marL="342900" indent="-342900">
              <a:buAutoNum type="arabicPeriod"/>
            </a:pPr>
            <a:r>
              <a:rPr lang="en-US" sz="2800" dirty="0"/>
              <a:t>Human Resources (HR) Managers</a:t>
            </a:r>
          </a:p>
          <a:p>
            <a:pPr marL="342900" indent="-342900">
              <a:buAutoNum type="arabicPeriod"/>
            </a:pPr>
            <a:r>
              <a:rPr lang="en-US" sz="2800" dirty="0"/>
              <a:t>Department Heads</a:t>
            </a:r>
          </a:p>
          <a:p>
            <a:pPr marL="342900" indent="-342900">
              <a:buAutoNum type="arabicPeriod"/>
            </a:pPr>
            <a:r>
              <a:rPr lang="en-US" sz="2800" dirty="0"/>
              <a:t>Executives and Leadership</a:t>
            </a:r>
          </a:p>
          <a:p>
            <a:pPr marL="342900" indent="-342900">
              <a:buAutoNum type="arabicPeriod"/>
            </a:pPr>
            <a:r>
              <a:rPr lang="en-US" sz="2800" dirty="0"/>
              <a:t>Diversity and Inclusion Officers</a:t>
            </a:r>
          </a:p>
          <a:p>
            <a:pPr marL="342900" indent="-342900">
              <a:buAutoNum type="arabicPeriod"/>
            </a:pPr>
            <a:r>
              <a:rPr lang="en-US" sz="2800"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TotalTime>
  <Words>600</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Google Sans</vt:lpstr>
      <vt:lpstr>Roboto</vt:lpstr>
      <vt:lpstr>Times New Roman</vt:lpstr>
      <vt:lpstr>Trebuchet MS</vt:lpstr>
      <vt:lpstr>Wingdings</vt:lpstr>
      <vt:lpstr>Office Theme</vt:lpstr>
      <vt:lpstr>Employee Turnover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Marvin Mildon</cp:lastModifiedBy>
  <cp:revision>14</cp:revision>
  <dcterms:created xsi:type="dcterms:W3CDTF">2024-03-29T15:07:22Z</dcterms:created>
  <dcterms:modified xsi:type="dcterms:W3CDTF">2024-08-31T08:07:25Z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