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8" r:id="rId2"/>
  </p:sldMasterIdLst>
  <p:notesMasterIdLst>
    <p:notesMasterId r:id="rId15"/>
  </p:notesMasterIdLst>
  <p:sldIdLst>
    <p:sldId id="257" r:id="rId3"/>
    <p:sldId id="269" r:id="rId4"/>
    <p:sldId id="270" r:id="rId5"/>
    <p:sldId id="268" r:id="rId6"/>
    <p:sldId id="261" r:id="rId7"/>
    <p:sldId id="262" r:id="rId8"/>
    <p:sldId id="263" r:id="rId9"/>
    <p:sldId id="264" r:id="rId10"/>
    <p:sldId id="271" r:id="rId11"/>
    <p:sldId id="265" r:id="rId12"/>
    <p:sldId id="272" r:id="rId13"/>
    <p:sldId id="27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A3BF10-7582-4A2C-8546-6217F3DD727A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C7E12-69AF-486F-908D-90BC51466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060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1333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e14fa28eed_0_23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e14fa28eed_0_23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5234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e22991fd74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e22991fd74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9149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e22991fd74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e22991fd74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8095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dfd41e6960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dfd41e6960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5246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e22991ec10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e22991ec10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5408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e22991fd74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e22991fd74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8620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e22991ec10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e22991ec10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238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e22991ec10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e22991ec10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3392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e22991ec10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e22991ec10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4325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e22991ec10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e22991ec10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8015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e22991ec10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e22991ec10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5816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-1" y="-5"/>
            <a:ext cx="7512288" cy="4705573"/>
          </a:xfrm>
          <a:custGeom>
            <a:avLst/>
            <a:gdLst/>
            <a:ahLst/>
            <a:cxnLst/>
            <a:rect l="l" t="t" r="r" b="b"/>
            <a:pathLst>
              <a:path w="175822" h="110132" extrusionOk="0">
                <a:moveTo>
                  <a:pt x="175821" y="0"/>
                </a:moveTo>
                <a:cubicBezTo>
                  <a:pt x="92474" y="0"/>
                  <a:pt x="85713" y="98248"/>
                  <a:pt x="1" y="110131"/>
                </a:cubicBezTo>
                <a:lnTo>
                  <a:pt x="175821" y="110131"/>
                </a:lnTo>
                <a:lnTo>
                  <a:pt x="175821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/>
          <p:nvPr/>
        </p:nvSpPr>
        <p:spPr>
          <a:xfrm rot="5400000">
            <a:off x="7439504" y="-2087683"/>
            <a:ext cx="2664829" cy="6840195"/>
          </a:xfrm>
          <a:custGeom>
            <a:avLst/>
            <a:gdLst/>
            <a:ahLst/>
            <a:cxnLst/>
            <a:rect l="l" t="t" r="r" b="b"/>
            <a:pathLst>
              <a:path w="64002" h="90787" extrusionOk="0">
                <a:moveTo>
                  <a:pt x="0" y="1"/>
                </a:moveTo>
                <a:lnTo>
                  <a:pt x="0" y="90787"/>
                </a:lnTo>
                <a:cubicBezTo>
                  <a:pt x="37728" y="78096"/>
                  <a:pt x="18692" y="15841"/>
                  <a:pt x="64002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90000" y="4334223"/>
            <a:ext cx="58120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ko-KR" altLang="en-US" smtClean="0"/>
              <a:t>클릭하여 마스터 부제목 스타일 편집</a:t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8464367" y="1"/>
            <a:ext cx="514387" cy="33071"/>
          </a:xfrm>
          <a:custGeom>
            <a:avLst/>
            <a:gdLst/>
            <a:ahLst/>
            <a:cxnLst/>
            <a:rect l="l" t="t" r="r" b="b"/>
            <a:pathLst>
              <a:path w="12039" h="774" extrusionOk="0">
                <a:moveTo>
                  <a:pt x="7603" y="1"/>
                </a:moveTo>
                <a:cubicBezTo>
                  <a:pt x="5226" y="1"/>
                  <a:pt x="2754" y="496"/>
                  <a:pt x="1" y="773"/>
                </a:cubicBezTo>
                <a:lnTo>
                  <a:pt x="12038" y="773"/>
                </a:lnTo>
                <a:cubicBezTo>
                  <a:pt x="10567" y="198"/>
                  <a:pt x="9104" y="1"/>
                  <a:pt x="7603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 rot="10800000">
            <a:off x="5109816" y="4036671"/>
            <a:ext cx="7082201" cy="2821327"/>
          </a:xfrm>
          <a:custGeom>
            <a:avLst/>
            <a:gdLst/>
            <a:ahLst/>
            <a:cxnLst/>
            <a:rect l="l" t="t" r="r" b="b"/>
            <a:pathLst>
              <a:path w="165756" h="66032" extrusionOk="0">
                <a:moveTo>
                  <a:pt x="0" y="0"/>
                </a:moveTo>
                <a:lnTo>
                  <a:pt x="0" y="65630"/>
                </a:lnTo>
                <a:cubicBezTo>
                  <a:pt x="2692" y="65901"/>
                  <a:pt x="5360" y="66031"/>
                  <a:pt x="8007" y="66031"/>
                </a:cubicBezTo>
                <a:cubicBezTo>
                  <a:pt x="62771" y="66031"/>
                  <a:pt x="108457" y="10315"/>
                  <a:pt x="165756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236333" y="2094501"/>
            <a:ext cx="9719600" cy="2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584334" y="386801"/>
            <a:ext cx="10919533" cy="5778433"/>
          </a:xfrm>
          <a:custGeom>
            <a:avLst/>
            <a:gdLst/>
            <a:ahLst/>
            <a:cxnLst/>
            <a:rect l="l" t="t" r="r" b="b"/>
            <a:pathLst>
              <a:path w="327586" h="173353" extrusionOk="0">
                <a:moveTo>
                  <a:pt x="0" y="14021"/>
                </a:moveTo>
                <a:lnTo>
                  <a:pt x="33141" y="173353"/>
                </a:lnTo>
                <a:lnTo>
                  <a:pt x="305280" y="167617"/>
                </a:lnTo>
                <a:lnTo>
                  <a:pt x="327586" y="40789"/>
                </a:lnTo>
                <a:lnTo>
                  <a:pt x="289346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" name="Google Shape;16;p2"/>
          <p:cNvSpPr/>
          <p:nvPr/>
        </p:nvSpPr>
        <p:spPr>
          <a:xfrm rot="10800000">
            <a:off x="8815940" y="8"/>
            <a:ext cx="3234024" cy="1344523"/>
          </a:xfrm>
          <a:custGeom>
            <a:avLst/>
            <a:gdLst/>
            <a:ahLst/>
            <a:cxnLst/>
            <a:rect l="l" t="t" r="r" b="b"/>
            <a:pathLst>
              <a:path w="75691" h="31468" extrusionOk="0">
                <a:moveTo>
                  <a:pt x="55546" y="1"/>
                </a:moveTo>
                <a:cubicBezTo>
                  <a:pt x="55501" y="1"/>
                  <a:pt x="55456" y="1"/>
                  <a:pt x="55411" y="1"/>
                </a:cubicBezTo>
                <a:cubicBezTo>
                  <a:pt x="48471" y="49"/>
                  <a:pt x="44633" y="7107"/>
                  <a:pt x="38478" y="9092"/>
                </a:cubicBezTo>
                <a:cubicBezTo>
                  <a:pt x="37080" y="9546"/>
                  <a:pt x="35708" y="9732"/>
                  <a:pt x="34353" y="9732"/>
                </a:cubicBezTo>
                <a:cubicBezTo>
                  <a:pt x="28446" y="9732"/>
                  <a:pt x="22850" y="6215"/>
                  <a:pt x="16839" y="6157"/>
                </a:cubicBezTo>
                <a:cubicBezTo>
                  <a:pt x="16774" y="6156"/>
                  <a:pt x="16710" y="6155"/>
                  <a:pt x="16646" y="6155"/>
                </a:cubicBezTo>
                <a:cubicBezTo>
                  <a:pt x="8679" y="6155"/>
                  <a:pt x="5205" y="12001"/>
                  <a:pt x="3732" y="19133"/>
                </a:cubicBezTo>
                <a:cubicBezTo>
                  <a:pt x="3043" y="22448"/>
                  <a:pt x="2662" y="28877"/>
                  <a:pt x="1" y="31467"/>
                </a:cubicBezTo>
                <a:lnTo>
                  <a:pt x="68126" y="31467"/>
                </a:lnTo>
                <a:cubicBezTo>
                  <a:pt x="56032" y="29215"/>
                  <a:pt x="75691" y="1"/>
                  <a:pt x="5554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2"/>
          <p:cNvSpPr/>
          <p:nvPr/>
        </p:nvSpPr>
        <p:spPr>
          <a:xfrm rot="10800000">
            <a:off x="10153742" y="4238937"/>
            <a:ext cx="2038276" cy="2632091"/>
          </a:xfrm>
          <a:custGeom>
            <a:avLst/>
            <a:gdLst/>
            <a:ahLst/>
            <a:cxnLst/>
            <a:rect l="l" t="t" r="r" b="b"/>
            <a:pathLst>
              <a:path w="47705" h="61603" extrusionOk="0">
                <a:moveTo>
                  <a:pt x="0" y="1"/>
                </a:moveTo>
                <a:lnTo>
                  <a:pt x="0" y="48460"/>
                </a:lnTo>
                <a:cubicBezTo>
                  <a:pt x="2840" y="50194"/>
                  <a:pt x="5324" y="52393"/>
                  <a:pt x="7831" y="56587"/>
                </a:cubicBezTo>
                <a:cubicBezTo>
                  <a:pt x="8889" y="58334"/>
                  <a:pt x="9804" y="60034"/>
                  <a:pt x="10731" y="61602"/>
                </a:cubicBezTo>
                <a:cubicBezTo>
                  <a:pt x="16434" y="55482"/>
                  <a:pt x="13963" y="50088"/>
                  <a:pt x="13523" y="42863"/>
                </a:cubicBezTo>
                <a:cubicBezTo>
                  <a:pt x="13169" y="37092"/>
                  <a:pt x="16408" y="35636"/>
                  <a:pt x="21019" y="35636"/>
                </a:cubicBezTo>
                <a:cubicBezTo>
                  <a:pt x="25712" y="35636"/>
                  <a:pt x="31827" y="37145"/>
                  <a:pt x="37017" y="37145"/>
                </a:cubicBezTo>
                <a:cubicBezTo>
                  <a:pt x="42968" y="37145"/>
                  <a:pt x="47704" y="35161"/>
                  <a:pt x="47687" y="26642"/>
                </a:cubicBezTo>
                <a:cubicBezTo>
                  <a:pt x="47663" y="19156"/>
                  <a:pt x="40070" y="14973"/>
                  <a:pt x="37943" y="8319"/>
                </a:cubicBezTo>
                <a:cubicBezTo>
                  <a:pt x="37028" y="5467"/>
                  <a:pt x="37146" y="2710"/>
                  <a:pt x="3770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2"/>
          <p:cNvSpPr/>
          <p:nvPr/>
        </p:nvSpPr>
        <p:spPr>
          <a:xfrm rot="10800000">
            <a:off x="13" y="4736021"/>
            <a:ext cx="2876273" cy="2135479"/>
          </a:xfrm>
          <a:custGeom>
            <a:avLst/>
            <a:gdLst/>
            <a:ahLst/>
            <a:cxnLst/>
            <a:rect l="l" t="t" r="r" b="b"/>
            <a:pathLst>
              <a:path w="67318" h="49980" extrusionOk="0">
                <a:moveTo>
                  <a:pt x="24313" y="0"/>
                </a:moveTo>
                <a:cubicBezTo>
                  <a:pt x="20843" y="2115"/>
                  <a:pt x="17159" y="3303"/>
                  <a:pt x="12965" y="5858"/>
                </a:cubicBezTo>
                <a:cubicBezTo>
                  <a:pt x="6429" y="9851"/>
                  <a:pt x="0" y="18181"/>
                  <a:pt x="4302" y="25798"/>
                </a:cubicBezTo>
                <a:cubicBezTo>
                  <a:pt x="8271" y="32833"/>
                  <a:pt x="11848" y="35637"/>
                  <a:pt x="12002" y="44514"/>
                </a:cubicBezTo>
                <a:cubicBezTo>
                  <a:pt x="12026" y="46450"/>
                  <a:pt x="12002" y="48257"/>
                  <a:pt x="12002" y="49980"/>
                </a:cubicBezTo>
                <a:cubicBezTo>
                  <a:pt x="19548" y="47663"/>
                  <a:pt x="20071" y="42101"/>
                  <a:pt x="23101" y="35958"/>
                </a:cubicBezTo>
                <a:cubicBezTo>
                  <a:pt x="24491" y="33146"/>
                  <a:pt x="26185" y="32063"/>
                  <a:pt x="28090" y="32063"/>
                </a:cubicBezTo>
                <a:cubicBezTo>
                  <a:pt x="34494" y="32063"/>
                  <a:pt x="43294" y="44307"/>
                  <a:pt x="51055" y="44307"/>
                </a:cubicBezTo>
                <a:cubicBezTo>
                  <a:pt x="53768" y="44307"/>
                  <a:pt x="56354" y="42811"/>
                  <a:pt x="58666" y="38774"/>
                </a:cubicBezTo>
                <a:cubicBezTo>
                  <a:pt x="62172" y="32631"/>
                  <a:pt x="57930" y="25655"/>
                  <a:pt x="59320" y="19203"/>
                </a:cubicBezTo>
                <a:cubicBezTo>
                  <a:pt x="60378" y="14366"/>
                  <a:pt x="63883" y="11265"/>
                  <a:pt x="67317" y="8080"/>
                </a:cubicBezTo>
                <a:lnTo>
                  <a:pt x="67317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2"/>
          <p:cNvSpPr/>
          <p:nvPr/>
        </p:nvSpPr>
        <p:spPr>
          <a:xfrm>
            <a:off x="1" y="1"/>
            <a:ext cx="4536772" cy="2632108"/>
          </a:xfrm>
          <a:custGeom>
            <a:avLst/>
            <a:gdLst/>
            <a:ahLst/>
            <a:cxnLst/>
            <a:rect l="l" t="t" r="r" b="b"/>
            <a:pathLst>
              <a:path w="110743" h="64250" extrusionOk="0">
                <a:moveTo>
                  <a:pt x="1" y="0"/>
                </a:moveTo>
                <a:lnTo>
                  <a:pt x="1" y="62793"/>
                </a:lnTo>
                <a:cubicBezTo>
                  <a:pt x="3086" y="63772"/>
                  <a:pt x="6335" y="64249"/>
                  <a:pt x="9592" y="64249"/>
                </a:cubicBezTo>
                <a:cubicBezTo>
                  <a:pt x="16317" y="64249"/>
                  <a:pt x="23079" y="62214"/>
                  <a:pt x="28519" y="58343"/>
                </a:cubicBezTo>
                <a:cubicBezTo>
                  <a:pt x="36594" y="52587"/>
                  <a:pt x="41734" y="42935"/>
                  <a:pt x="41995" y="33021"/>
                </a:cubicBezTo>
                <a:cubicBezTo>
                  <a:pt x="42099" y="28864"/>
                  <a:pt x="41399" y="24612"/>
                  <a:pt x="42475" y="20590"/>
                </a:cubicBezTo>
                <a:cubicBezTo>
                  <a:pt x="43447" y="16888"/>
                  <a:pt x="46631" y="13353"/>
                  <a:pt x="50334" y="13353"/>
                </a:cubicBezTo>
                <a:cubicBezTo>
                  <a:pt x="50653" y="13353"/>
                  <a:pt x="50977" y="13380"/>
                  <a:pt x="51303" y="13434"/>
                </a:cubicBezTo>
                <a:cubicBezTo>
                  <a:pt x="54948" y="14040"/>
                  <a:pt x="57174" y="17811"/>
                  <a:pt x="58051" y="21405"/>
                </a:cubicBezTo>
                <a:cubicBezTo>
                  <a:pt x="58928" y="24998"/>
                  <a:pt x="58970" y="28832"/>
                  <a:pt x="60631" y="32133"/>
                </a:cubicBezTo>
                <a:cubicBezTo>
                  <a:pt x="62638" y="36128"/>
                  <a:pt x="67064" y="38755"/>
                  <a:pt x="71508" y="38755"/>
                </a:cubicBezTo>
                <a:cubicBezTo>
                  <a:pt x="72038" y="38755"/>
                  <a:pt x="72568" y="38718"/>
                  <a:pt x="73094" y="38641"/>
                </a:cubicBezTo>
                <a:cubicBezTo>
                  <a:pt x="78045" y="37920"/>
                  <a:pt x="82318" y="33794"/>
                  <a:pt x="83185" y="28864"/>
                </a:cubicBezTo>
                <a:cubicBezTo>
                  <a:pt x="83624" y="26409"/>
                  <a:pt x="83415" y="23546"/>
                  <a:pt x="85191" y="21791"/>
                </a:cubicBezTo>
                <a:cubicBezTo>
                  <a:pt x="86158" y="20837"/>
                  <a:pt x="87498" y="20463"/>
                  <a:pt x="88877" y="20463"/>
                </a:cubicBezTo>
                <a:cubicBezTo>
                  <a:pt x="89702" y="20463"/>
                  <a:pt x="90541" y="20597"/>
                  <a:pt x="91323" y="20820"/>
                </a:cubicBezTo>
                <a:cubicBezTo>
                  <a:pt x="93412" y="21405"/>
                  <a:pt x="95345" y="22491"/>
                  <a:pt x="97476" y="22920"/>
                </a:cubicBezTo>
                <a:cubicBezTo>
                  <a:pt x="98071" y="23037"/>
                  <a:pt x="98675" y="23094"/>
                  <a:pt x="99277" y="23094"/>
                </a:cubicBezTo>
                <a:cubicBezTo>
                  <a:pt x="103533" y="23094"/>
                  <a:pt x="107753" y="20266"/>
                  <a:pt x="109144" y="16203"/>
                </a:cubicBezTo>
                <a:cubicBezTo>
                  <a:pt x="110742" y="11575"/>
                  <a:pt x="108434" y="2184"/>
                  <a:pt x="104046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59259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3343979" y="3865461"/>
            <a:ext cx="6085200" cy="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subTitle" idx="1"/>
          </p:nvPr>
        </p:nvSpPr>
        <p:spPr>
          <a:xfrm>
            <a:off x="2515633" y="2136436"/>
            <a:ext cx="7160800" cy="2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500"/>
              <a:buNone/>
              <a:defRPr sz="3333"/>
            </a:lvl9pPr>
          </a:lstStyle>
          <a:p>
            <a:r>
              <a:rPr lang="ko-KR" altLang="en-US" smtClean="0"/>
              <a:t>클릭하여 마스터 부제목 스타일 편집</a:t>
            </a:r>
            <a:endParaRPr/>
          </a:p>
        </p:txBody>
      </p:sp>
      <p:sp>
        <p:nvSpPr>
          <p:cNvPr id="136" name="Google Shape;136;p14"/>
          <p:cNvSpPr/>
          <p:nvPr/>
        </p:nvSpPr>
        <p:spPr>
          <a:xfrm>
            <a:off x="637200" y="456867"/>
            <a:ext cx="9996333" cy="5794300"/>
          </a:xfrm>
          <a:custGeom>
            <a:avLst/>
            <a:gdLst/>
            <a:ahLst/>
            <a:cxnLst/>
            <a:rect l="l" t="t" r="r" b="b"/>
            <a:pathLst>
              <a:path w="299890" h="173829" extrusionOk="0">
                <a:moveTo>
                  <a:pt x="29032" y="34903"/>
                </a:moveTo>
                <a:lnTo>
                  <a:pt x="0" y="157083"/>
                </a:lnTo>
                <a:lnTo>
                  <a:pt x="188994" y="173829"/>
                </a:lnTo>
                <a:lnTo>
                  <a:pt x="299890" y="160957"/>
                </a:lnTo>
                <a:lnTo>
                  <a:pt x="269603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Google Shape;137;p14"/>
          <p:cNvSpPr/>
          <p:nvPr/>
        </p:nvSpPr>
        <p:spPr>
          <a:xfrm>
            <a:off x="1" y="0"/>
            <a:ext cx="7412233" cy="1879067"/>
          </a:xfrm>
          <a:custGeom>
            <a:avLst/>
            <a:gdLst/>
            <a:ahLst/>
            <a:cxnLst/>
            <a:rect l="l" t="t" r="r" b="b"/>
            <a:pathLst>
              <a:path w="222367" h="56372" extrusionOk="0">
                <a:moveTo>
                  <a:pt x="0" y="0"/>
                </a:moveTo>
                <a:lnTo>
                  <a:pt x="0" y="37907"/>
                </a:lnTo>
                <a:cubicBezTo>
                  <a:pt x="4364" y="45997"/>
                  <a:pt x="17981" y="56371"/>
                  <a:pt x="42287" y="56371"/>
                </a:cubicBezTo>
                <a:cubicBezTo>
                  <a:pt x="45648" y="56371"/>
                  <a:pt x="49213" y="56173"/>
                  <a:pt x="52986" y="55743"/>
                </a:cubicBezTo>
                <a:cubicBezTo>
                  <a:pt x="70359" y="53758"/>
                  <a:pt x="87280" y="44395"/>
                  <a:pt x="110963" y="27164"/>
                </a:cubicBezTo>
                <a:cubicBezTo>
                  <a:pt x="120060" y="20550"/>
                  <a:pt x="128567" y="18155"/>
                  <a:pt x="136731" y="18155"/>
                </a:cubicBezTo>
                <a:cubicBezTo>
                  <a:pt x="158185" y="18155"/>
                  <a:pt x="177277" y="34694"/>
                  <a:pt x="198507" y="34694"/>
                </a:cubicBezTo>
                <a:cubicBezTo>
                  <a:pt x="205979" y="34694"/>
                  <a:pt x="213717" y="32645"/>
                  <a:pt x="221915" y="27105"/>
                </a:cubicBezTo>
                <a:lnTo>
                  <a:pt x="222366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" name="Google Shape;138;p14"/>
          <p:cNvSpPr/>
          <p:nvPr/>
        </p:nvSpPr>
        <p:spPr>
          <a:xfrm>
            <a:off x="6787600" y="4905267"/>
            <a:ext cx="5404400" cy="1952733"/>
          </a:xfrm>
          <a:custGeom>
            <a:avLst/>
            <a:gdLst/>
            <a:ahLst/>
            <a:cxnLst/>
            <a:rect l="l" t="t" r="r" b="b"/>
            <a:pathLst>
              <a:path w="162132" h="58582" extrusionOk="0">
                <a:moveTo>
                  <a:pt x="76712" y="1"/>
                </a:moveTo>
                <a:cubicBezTo>
                  <a:pt x="42054" y="1"/>
                  <a:pt x="31576" y="58581"/>
                  <a:pt x="1" y="58581"/>
                </a:cubicBezTo>
                <a:lnTo>
                  <a:pt x="162132" y="58581"/>
                </a:lnTo>
                <a:lnTo>
                  <a:pt x="161966" y="37988"/>
                </a:lnTo>
                <a:cubicBezTo>
                  <a:pt x="161966" y="37988"/>
                  <a:pt x="138390" y="35564"/>
                  <a:pt x="108480" y="13212"/>
                </a:cubicBezTo>
                <a:cubicBezTo>
                  <a:pt x="95844" y="3768"/>
                  <a:pt x="85500" y="1"/>
                  <a:pt x="76712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" name="Google Shape;139;p14"/>
          <p:cNvSpPr/>
          <p:nvPr/>
        </p:nvSpPr>
        <p:spPr>
          <a:xfrm>
            <a:off x="6180134" y="1"/>
            <a:ext cx="4609572" cy="1589359"/>
          </a:xfrm>
          <a:custGeom>
            <a:avLst/>
            <a:gdLst/>
            <a:ahLst/>
            <a:cxnLst/>
            <a:rect l="l" t="t" r="r" b="b"/>
            <a:pathLst>
              <a:path w="102397" h="35306" extrusionOk="0">
                <a:moveTo>
                  <a:pt x="0" y="1"/>
                </a:moveTo>
                <a:cubicBezTo>
                  <a:pt x="191" y="226"/>
                  <a:pt x="393" y="429"/>
                  <a:pt x="595" y="642"/>
                </a:cubicBezTo>
                <a:cubicBezTo>
                  <a:pt x="3713" y="3799"/>
                  <a:pt x="6603" y="4617"/>
                  <a:pt x="9648" y="4617"/>
                </a:cubicBezTo>
                <a:cubicBezTo>
                  <a:pt x="12404" y="4617"/>
                  <a:pt x="15288" y="3946"/>
                  <a:pt x="18585" y="3732"/>
                </a:cubicBezTo>
                <a:cubicBezTo>
                  <a:pt x="18873" y="3713"/>
                  <a:pt x="19149" y="3704"/>
                  <a:pt x="19413" y="3704"/>
                </a:cubicBezTo>
                <a:cubicBezTo>
                  <a:pt x="34782" y="3704"/>
                  <a:pt x="12670" y="35305"/>
                  <a:pt x="33620" y="35305"/>
                </a:cubicBezTo>
                <a:cubicBezTo>
                  <a:pt x="33663" y="35305"/>
                  <a:pt x="33705" y="35305"/>
                  <a:pt x="33748" y="35305"/>
                </a:cubicBezTo>
                <a:cubicBezTo>
                  <a:pt x="40688" y="35257"/>
                  <a:pt x="44526" y="28211"/>
                  <a:pt x="50681" y="26215"/>
                </a:cubicBezTo>
                <a:cubicBezTo>
                  <a:pt x="52078" y="25760"/>
                  <a:pt x="53450" y="25575"/>
                  <a:pt x="54805" y="25575"/>
                </a:cubicBezTo>
                <a:cubicBezTo>
                  <a:pt x="60713" y="25575"/>
                  <a:pt x="66310" y="29094"/>
                  <a:pt x="72332" y="29161"/>
                </a:cubicBezTo>
                <a:cubicBezTo>
                  <a:pt x="72389" y="29162"/>
                  <a:pt x="72445" y="29162"/>
                  <a:pt x="72501" y="29162"/>
                </a:cubicBezTo>
                <a:cubicBezTo>
                  <a:pt x="80473" y="29162"/>
                  <a:pt x="83952" y="23312"/>
                  <a:pt x="85427" y="16173"/>
                </a:cubicBezTo>
                <a:cubicBezTo>
                  <a:pt x="86116" y="12858"/>
                  <a:pt x="85772" y="8699"/>
                  <a:pt x="88434" y="6132"/>
                </a:cubicBezTo>
                <a:cubicBezTo>
                  <a:pt x="90727" y="3910"/>
                  <a:pt x="93721" y="4754"/>
                  <a:pt x="96419" y="3732"/>
                </a:cubicBezTo>
                <a:cubicBezTo>
                  <a:pt x="98784" y="2841"/>
                  <a:pt x="100768" y="1546"/>
                  <a:pt x="102396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0" name="Google Shape;140;p14"/>
          <p:cNvSpPr/>
          <p:nvPr/>
        </p:nvSpPr>
        <p:spPr>
          <a:xfrm rot="10800000">
            <a:off x="-54" y="3199509"/>
            <a:ext cx="2991188" cy="3658491"/>
          </a:xfrm>
          <a:custGeom>
            <a:avLst/>
            <a:gdLst/>
            <a:ahLst/>
            <a:cxnLst/>
            <a:rect l="l" t="t" r="r" b="b"/>
            <a:pathLst>
              <a:path w="63692" h="77901" extrusionOk="0">
                <a:moveTo>
                  <a:pt x="1191" y="0"/>
                </a:moveTo>
                <a:cubicBezTo>
                  <a:pt x="0" y="4816"/>
                  <a:pt x="961" y="11491"/>
                  <a:pt x="3771" y="15576"/>
                </a:cubicBezTo>
                <a:cubicBezTo>
                  <a:pt x="6582" y="19671"/>
                  <a:pt x="11168" y="22470"/>
                  <a:pt x="16088" y="23118"/>
                </a:cubicBezTo>
                <a:cubicBezTo>
                  <a:pt x="16950" y="23228"/>
                  <a:pt x="17814" y="23275"/>
                  <a:pt x="18677" y="23275"/>
                </a:cubicBezTo>
                <a:cubicBezTo>
                  <a:pt x="22563" y="23275"/>
                  <a:pt x="26460" y="22338"/>
                  <a:pt x="30358" y="22073"/>
                </a:cubicBezTo>
                <a:cubicBezTo>
                  <a:pt x="30908" y="22035"/>
                  <a:pt x="31466" y="22014"/>
                  <a:pt x="32029" y="22014"/>
                </a:cubicBezTo>
                <a:cubicBezTo>
                  <a:pt x="36335" y="22014"/>
                  <a:pt x="40847" y="23216"/>
                  <a:pt x="43259" y="26691"/>
                </a:cubicBezTo>
                <a:cubicBezTo>
                  <a:pt x="46142" y="30838"/>
                  <a:pt x="44878" y="36625"/>
                  <a:pt x="42475" y="41086"/>
                </a:cubicBezTo>
                <a:cubicBezTo>
                  <a:pt x="40073" y="45536"/>
                  <a:pt x="36636" y="49495"/>
                  <a:pt x="35121" y="54311"/>
                </a:cubicBezTo>
                <a:cubicBezTo>
                  <a:pt x="32802" y="61665"/>
                  <a:pt x="35769" y="70356"/>
                  <a:pt x="42099" y="74754"/>
                </a:cubicBezTo>
                <a:cubicBezTo>
                  <a:pt x="45120" y="76858"/>
                  <a:pt x="48790" y="77900"/>
                  <a:pt x="52463" y="77900"/>
                </a:cubicBezTo>
                <a:cubicBezTo>
                  <a:pt x="56487" y="77900"/>
                  <a:pt x="60513" y="76649"/>
                  <a:pt x="63692" y="74169"/>
                </a:cubicBezTo>
                <a:lnTo>
                  <a:pt x="63692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99053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Title and text 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>
            <a:spLocks noGrp="1"/>
          </p:cNvSpPr>
          <p:nvPr>
            <p:ph type="subTitle" idx="1"/>
          </p:nvPr>
        </p:nvSpPr>
        <p:spPr>
          <a:xfrm>
            <a:off x="6308675" y="1749016"/>
            <a:ext cx="4992400" cy="44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/>
          </a:p>
        </p:txBody>
      </p:sp>
      <p:sp>
        <p:nvSpPr>
          <p:cNvPr id="143" name="Google Shape;143;p1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4017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 1">
  <p:cSld name="Title and text  1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/>
          <p:nvPr/>
        </p:nvSpPr>
        <p:spPr>
          <a:xfrm rot="10800000" flipH="1">
            <a:off x="0" y="1773543"/>
            <a:ext cx="2133400" cy="4501220"/>
          </a:xfrm>
          <a:custGeom>
            <a:avLst/>
            <a:gdLst/>
            <a:ahLst/>
            <a:cxnLst/>
            <a:rect l="l" t="t" r="r" b="b"/>
            <a:pathLst>
              <a:path w="64002" h="90787" extrusionOk="0">
                <a:moveTo>
                  <a:pt x="0" y="1"/>
                </a:moveTo>
                <a:lnTo>
                  <a:pt x="0" y="90787"/>
                </a:lnTo>
                <a:cubicBezTo>
                  <a:pt x="37728" y="78096"/>
                  <a:pt x="18692" y="15841"/>
                  <a:pt x="64002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" name="Google Shape;146;p16"/>
          <p:cNvSpPr/>
          <p:nvPr/>
        </p:nvSpPr>
        <p:spPr>
          <a:xfrm>
            <a:off x="547200" y="395833"/>
            <a:ext cx="10825067" cy="6219600"/>
          </a:xfrm>
          <a:custGeom>
            <a:avLst/>
            <a:gdLst/>
            <a:ahLst/>
            <a:cxnLst/>
            <a:rect l="l" t="t" r="r" b="b"/>
            <a:pathLst>
              <a:path w="324752" h="186588" extrusionOk="0">
                <a:moveTo>
                  <a:pt x="13406" y="16689"/>
                </a:moveTo>
                <a:lnTo>
                  <a:pt x="0" y="149927"/>
                </a:lnTo>
                <a:lnTo>
                  <a:pt x="290006" y="186588"/>
                </a:lnTo>
                <a:lnTo>
                  <a:pt x="324752" y="57727"/>
                </a:lnTo>
                <a:lnTo>
                  <a:pt x="228448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Google Shape;147;p16"/>
          <p:cNvSpPr txBox="1">
            <a:spLocks noGrp="1"/>
          </p:cNvSpPr>
          <p:nvPr>
            <p:ph type="subTitle" idx="1"/>
          </p:nvPr>
        </p:nvSpPr>
        <p:spPr>
          <a:xfrm>
            <a:off x="960000" y="3110975"/>
            <a:ext cx="5200000" cy="13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700"/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>
            <a:off x="960000" y="2455940"/>
            <a:ext cx="4926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149" name="Google Shape;149;p16"/>
          <p:cNvSpPr/>
          <p:nvPr/>
        </p:nvSpPr>
        <p:spPr>
          <a:xfrm rot="10800000" flipH="1">
            <a:off x="2807968" y="10147"/>
            <a:ext cx="7451633" cy="1200315"/>
          </a:xfrm>
          <a:custGeom>
            <a:avLst/>
            <a:gdLst/>
            <a:ahLst/>
            <a:cxnLst/>
            <a:rect l="l" t="t" r="r" b="b"/>
            <a:pathLst>
              <a:path w="162133" h="58571" extrusionOk="0">
                <a:moveTo>
                  <a:pt x="76709" y="0"/>
                </a:moveTo>
                <a:cubicBezTo>
                  <a:pt x="42054" y="0"/>
                  <a:pt x="31575" y="58570"/>
                  <a:pt x="1" y="58570"/>
                </a:cubicBezTo>
                <a:lnTo>
                  <a:pt x="162132" y="58570"/>
                </a:lnTo>
                <a:lnTo>
                  <a:pt x="161966" y="37989"/>
                </a:lnTo>
                <a:cubicBezTo>
                  <a:pt x="161966" y="37989"/>
                  <a:pt x="138390" y="35565"/>
                  <a:pt x="108480" y="13213"/>
                </a:cubicBezTo>
                <a:cubicBezTo>
                  <a:pt x="95843" y="3768"/>
                  <a:pt x="85498" y="0"/>
                  <a:pt x="76709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" name="Google Shape;150;p16"/>
          <p:cNvSpPr/>
          <p:nvPr/>
        </p:nvSpPr>
        <p:spPr>
          <a:xfrm rot="10800000">
            <a:off x="1" y="10146"/>
            <a:ext cx="2807967" cy="2156033"/>
          </a:xfrm>
          <a:custGeom>
            <a:avLst/>
            <a:gdLst/>
            <a:ahLst/>
            <a:cxnLst/>
            <a:rect l="l" t="t" r="r" b="b"/>
            <a:pathLst>
              <a:path w="84239" h="64681" extrusionOk="0">
                <a:moveTo>
                  <a:pt x="45341" y="0"/>
                </a:moveTo>
                <a:cubicBezTo>
                  <a:pt x="40228" y="0"/>
                  <a:pt x="36577" y="3703"/>
                  <a:pt x="33867" y="8557"/>
                </a:cubicBezTo>
                <a:cubicBezTo>
                  <a:pt x="32322" y="11326"/>
                  <a:pt x="31466" y="15128"/>
                  <a:pt x="28365" y="16685"/>
                </a:cubicBezTo>
                <a:cubicBezTo>
                  <a:pt x="27552" y="17090"/>
                  <a:pt x="26765" y="17228"/>
                  <a:pt x="25988" y="17228"/>
                </a:cubicBezTo>
                <a:cubicBezTo>
                  <a:pt x="24317" y="17228"/>
                  <a:pt x="22693" y="16589"/>
                  <a:pt x="20956" y="16589"/>
                </a:cubicBezTo>
                <a:cubicBezTo>
                  <a:pt x="20820" y="16589"/>
                  <a:pt x="20683" y="16593"/>
                  <a:pt x="20546" y="16602"/>
                </a:cubicBezTo>
                <a:cubicBezTo>
                  <a:pt x="6096" y="17434"/>
                  <a:pt x="0" y="34997"/>
                  <a:pt x="10600" y="44788"/>
                </a:cubicBezTo>
                <a:cubicBezTo>
                  <a:pt x="16125" y="49898"/>
                  <a:pt x="23921" y="50433"/>
                  <a:pt x="27509" y="57717"/>
                </a:cubicBezTo>
                <a:cubicBezTo>
                  <a:pt x="28852" y="60426"/>
                  <a:pt x="29850" y="62708"/>
                  <a:pt x="31050" y="64680"/>
                </a:cubicBezTo>
                <a:lnTo>
                  <a:pt x="84239" y="64680"/>
                </a:lnTo>
                <a:lnTo>
                  <a:pt x="84239" y="5741"/>
                </a:lnTo>
                <a:lnTo>
                  <a:pt x="84227" y="5741"/>
                </a:lnTo>
                <a:cubicBezTo>
                  <a:pt x="83660" y="5641"/>
                  <a:pt x="83099" y="5595"/>
                  <a:pt x="82543" y="5595"/>
                </a:cubicBezTo>
                <a:cubicBezTo>
                  <a:pt x="77488" y="5595"/>
                  <a:pt x="72816" y="9323"/>
                  <a:pt x="67709" y="9377"/>
                </a:cubicBezTo>
                <a:cubicBezTo>
                  <a:pt x="67677" y="9377"/>
                  <a:pt x="67644" y="9377"/>
                  <a:pt x="67611" y="9377"/>
                </a:cubicBezTo>
                <a:cubicBezTo>
                  <a:pt x="60301" y="9377"/>
                  <a:pt x="55761" y="2796"/>
                  <a:pt x="49219" y="655"/>
                </a:cubicBezTo>
                <a:cubicBezTo>
                  <a:pt x="47840" y="207"/>
                  <a:pt x="46550" y="0"/>
                  <a:pt x="45341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" name="Google Shape;151;p16"/>
          <p:cNvSpPr/>
          <p:nvPr/>
        </p:nvSpPr>
        <p:spPr>
          <a:xfrm rot="10800000" flipH="1">
            <a:off x="1" y="4978295"/>
            <a:ext cx="8651633" cy="1879700"/>
          </a:xfrm>
          <a:custGeom>
            <a:avLst/>
            <a:gdLst/>
            <a:ahLst/>
            <a:cxnLst/>
            <a:rect l="l" t="t" r="r" b="b"/>
            <a:pathLst>
              <a:path w="259549" h="56391" extrusionOk="0">
                <a:moveTo>
                  <a:pt x="1" y="0"/>
                </a:moveTo>
                <a:lnTo>
                  <a:pt x="1" y="37918"/>
                </a:lnTo>
                <a:cubicBezTo>
                  <a:pt x="4367" y="46003"/>
                  <a:pt x="17995" y="56391"/>
                  <a:pt x="42323" y="56391"/>
                </a:cubicBezTo>
                <a:cubicBezTo>
                  <a:pt x="45674" y="56391"/>
                  <a:pt x="49227" y="56194"/>
                  <a:pt x="52987" y="55767"/>
                </a:cubicBezTo>
                <a:cubicBezTo>
                  <a:pt x="70360" y="53770"/>
                  <a:pt x="87281" y="44418"/>
                  <a:pt x="110964" y="27188"/>
                </a:cubicBezTo>
                <a:cubicBezTo>
                  <a:pt x="128703" y="14279"/>
                  <a:pt x="151102" y="12465"/>
                  <a:pt x="174087" y="12465"/>
                </a:cubicBezTo>
                <a:cubicBezTo>
                  <a:pt x="183076" y="12465"/>
                  <a:pt x="192155" y="12742"/>
                  <a:pt x="201080" y="12742"/>
                </a:cubicBezTo>
                <a:cubicBezTo>
                  <a:pt x="222607" y="12742"/>
                  <a:pt x="243236" y="11127"/>
                  <a:pt x="259549" y="107"/>
                </a:cubicBezTo>
                <a:lnTo>
                  <a:pt x="221202" y="107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" name="Google Shape;152;p16"/>
          <p:cNvSpPr/>
          <p:nvPr/>
        </p:nvSpPr>
        <p:spPr>
          <a:xfrm>
            <a:off x="9536538" y="0"/>
            <a:ext cx="2632391" cy="3219648"/>
          </a:xfrm>
          <a:custGeom>
            <a:avLst/>
            <a:gdLst/>
            <a:ahLst/>
            <a:cxnLst/>
            <a:rect l="l" t="t" r="r" b="b"/>
            <a:pathLst>
              <a:path w="63692" h="77901" extrusionOk="0">
                <a:moveTo>
                  <a:pt x="1191" y="0"/>
                </a:moveTo>
                <a:cubicBezTo>
                  <a:pt x="0" y="4816"/>
                  <a:pt x="961" y="11491"/>
                  <a:pt x="3771" y="15576"/>
                </a:cubicBezTo>
                <a:cubicBezTo>
                  <a:pt x="6582" y="19671"/>
                  <a:pt x="11168" y="22470"/>
                  <a:pt x="16088" y="23118"/>
                </a:cubicBezTo>
                <a:cubicBezTo>
                  <a:pt x="16950" y="23228"/>
                  <a:pt x="17814" y="23275"/>
                  <a:pt x="18677" y="23275"/>
                </a:cubicBezTo>
                <a:cubicBezTo>
                  <a:pt x="22563" y="23275"/>
                  <a:pt x="26460" y="22338"/>
                  <a:pt x="30358" y="22073"/>
                </a:cubicBezTo>
                <a:cubicBezTo>
                  <a:pt x="30908" y="22035"/>
                  <a:pt x="31466" y="22014"/>
                  <a:pt x="32029" y="22014"/>
                </a:cubicBezTo>
                <a:cubicBezTo>
                  <a:pt x="36335" y="22014"/>
                  <a:pt x="40847" y="23216"/>
                  <a:pt x="43259" y="26691"/>
                </a:cubicBezTo>
                <a:cubicBezTo>
                  <a:pt x="46142" y="30838"/>
                  <a:pt x="44878" y="36625"/>
                  <a:pt x="42475" y="41086"/>
                </a:cubicBezTo>
                <a:cubicBezTo>
                  <a:pt x="40073" y="45536"/>
                  <a:pt x="36636" y="49495"/>
                  <a:pt x="35121" y="54311"/>
                </a:cubicBezTo>
                <a:cubicBezTo>
                  <a:pt x="32802" y="61665"/>
                  <a:pt x="35769" y="70356"/>
                  <a:pt x="42099" y="74754"/>
                </a:cubicBezTo>
                <a:cubicBezTo>
                  <a:pt x="45120" y="76858"/>
                  <a:pt x="48790" y="77900"/>
                  <a:pt x="52463" y="77900"/>
                </a:cubicBezTo>
                <a:cubicBezTo>
                  <a:pt x="56487" y="77900"/>
                  <a:pt x="60513" y="76649"/>
                  <a:pt x="63692" y="74169"/>
                </a:cubicBezTo>
                <a:lnTo>
                  <a:pt x="63692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68998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/>
          <p:nvPr/>
        </p:nvSpPr>
        <p:spPr>
          <a:xfrm rot="10800000">
            <a:off x="8686360" y="55"/>
            <a:ext cx="3505640" cy="2450213"/>
          </a:xfrm>
          <a:custGeom>
            <a:avLst/>
            <a:gdLst/>
            <a:ahLst/>
            <a:cxnLst/>
            <a:rect l="l" t="t" r="r" b="b"/>
            <a:pathLst>
              <a:path w="97424" h="68093" extrusionOk="0">
                <a:moveTo>
                  <a:pt x="16965" y="0"/>
                </a:moveTo>
                <a:cubicBezTo>
                  <a:pt x="9972" y="0"/>
                  <a:pt x="3049" y="4210"/>
                  <a:pt x="11" y="10533"/>
                </a:cubicBezTo>
                <a:lnTo>
                  <a:pt x="0" y="10533"/>
                </a:lnTo>
                <a:lnTo>
                  <a:pt x="0" y="68093"/>
                </a:lnTo>
                <a:lnTo>
                  <a:pt x="96420" y="68093"/>
                </a:lnTo>
                <a:cubicBezTo>
                  <a:pt x="97423" y="64510"/>
                  <a:pt x="95459" y="60571"/>
                  <a:pt x="93307" y="57531"/>
                </a:cubicBezTo>
                <a:cubicBezTo>
                  <a:pt x="91155" y="54502"/>
                  <a:pt x="88617" y="51431"/>
                  <a:pt x="88251" y="47722"/>
                </a:cubicBezTo>
                <a:cubicBezTo>
                  <a:pt x="87906" y="44139"/>
                  <a:pt x="89682" y="40702"/>
                  <a:pt x="90529" y="37193"/>
                </a:cubicBezTo>
                <a:cubicBezTo>
                  <a:pt x="92001" y="31081"/>
                  <a:pt x="90497" y="24270"/>
                  <a:pt x="86454" y="19465"/>
                </a:cubicBezTo>
                <a:cubicBezTo>
                  <a:pt x="82873" y="15210"/>
                  <a:pt x="77376" y="12644"/>
                  <a:pt x="71836" y="12644"/>
                </a:cubicBezTo>
                <a:cubicBezTo>
                  <a:pt x="71105" y="12644"/>
                  <a:pt x="70374" y="12688"/>
                  <a:pt x="69646" y="12779"/>
                </a:cubicBezTo>
                <a:cubicBezTo>
                  <a:pt x="63410" y="13584"/>
                  <a:pt x="57685" y="17846"/>
                  <a:pt x="55324" y="23675"/>
                </a:cubicBezTo>
                <a:cubicBezTo>
                  <a:pt x="54123" y="26652"/>
                  <a:pt x="53757" y="29891"/>
                  <a:pt x="52671" y="32910"/>
                </a:cubicBezTo>
                <a:cubicBezTo>
                  <a:pt x="51584" y="35908"/>
                  <a:pt x="49485" y="38874"/>
                  <a:pt x="46382" y="39626"/>
                </a:cubicBezTo>
                <a:cubicBezTo>
                  <a:pt x="45887" y="39747"/>
                  <a:pt x="45388" y="39804"/>
                  <a:pt x="44891" y="39804"/>
                </a:cubicBezTo>
                <a:cubicBezTo>
                  <a:pt x="41993" y="39804"/>
                  <a:pt x="39172" y="37864"/>
                  <a:pt x="37639" y="35323"/>
                </a:cubicBezTo>
                <a:cubicBezTo>
                  <a:pt x="35852" y="32345"/>
                  <a:pt x="35487" y="28731"/>
                  <a:pt x="35466" y="25252"/>
                </a:cubicBezTo>
                <a:cubicBezTo>
                  <a:pt x="35434" y="21784"/>
                  <a:pt x="35696" y="18264"/>
                  <a:pt x="35006" y="14858"/>
                </a:cubicBezTo>
                <a:cubicBezTo>
                  <a:pt x="33460" y="7285"/>
                  <a:pt x="26722" y="1069"/>
                  <a:pt x="19065" y="129"/>
                </a:cubicBezTo>
                <a:cubicBezTo>
                  <a:pt x="18367" y="42"/>
                  <a:pt x="17666" y="0"/>
                  <a:pt x="1696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" name="Google Shape;155;p17"/>
          <p:cNvSpPr/>
          <p:nvPr/>
        </p:nvSpPr>
        <p:spPr>
          <a:xfrm>
            <a:off x="1457933" y="434700"/>
            <a:ext cx="8820067" cy="6106200"/>
          </a:xfrm>
          <a:custGeom>
            <a:avLst/>
            <a:gdLst/>
            <a:ahLst/>
            <a:cxnLst/>
            <a:rect l="l" t="t" r="r" b="b"/>
            <a:pathLst>
              <a:path w="264602" h="183186" extrusionOk="0">
                <a:moveTo>
                  <a:pt x="0" y="43184"/>
                </a:moveTo>
                <a:lnTo>
                  <a:pt x="17879" y="162557"/>
                </a:lnTo>
                <a:lnTo>
                  <a:pt x="234071" y="183186"/>
                </a:lnTo>
                <a:lnTo>
                  <a:pt x="264602" y="34657"/>
                </a:lnTo>
                <a:lnTo>
                  <a:pt x="19529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" name="Google Shape;156;p17"/>
          <p:cNvSpPr/>
          <p:nvPr/>
        </p:nvSpPr>
        <p:spPr>
          <a:xfrm>
            <a:off x="0" y="5056"/>
            <a:ext cx="11028237" cy="2396053"/>
          </a:xfrm>
          <a:custGeom>
            <a:avLst/>
            <a:gdLst/>
            <a:ahLst/>
            <a:cxnLst/>
            <a:rect l="l" t="t" r="r" b="b"/>
            <a:pathLst>
              <a:path w="259549" h="56391" extrusionOk="0">
                <a:moveTo>
                  <a:pt x="1" y="0"/>
                </a:moveTo>
                <a:lnTo>
                  <a:pt x="1" y="37918"/>
                </a:lnTo>
                <a:cubicBezTo>
                  <a:pt x="4367" y="46003"/>
                  <a:pt x="17995" y="56391"/>
                  <a:pt x="42323" y="56391"/>
                </a:cubicBezTo>
                <a:cubicBezTo>
                  <a:pt x="45674" y="56391"/>
                  <a:pt x="49227" y="56194"/>
                  <a:pt x="52987" y="55767"/>
                </a:cubicBezTo>
                <a:cubicBezTo>
                  <a:pt x="70360" y="53770"/>
                  <a:pt x="87281" y="44418"/>
                  <a:pt x="110964" y="27188"/>
                </a:cubicBezTo>
                <a:cubicBezTo>
                  <a:pt x="128703" y="14279"/>
                  <a:pt x="151102" y="12465"/>
                  <a:pt x="174087" y="12465"/>
                </a:cubicBezTo>
                <a:cubicBezTo>
                  <a:pt x="183076" y="12465"/>
                  <a:pt x="192155" y="12742"/>
                  <a:pt x="201080" y="12742"/>
                </a:cubicBezTo>
                <a:cubicBezTo>
                  <a:pt x="222607" y="12742"/>
                  <a:pt x="243236" y="11127"/>
                  <a:pt x="259549" y="107"/>
                </a:cubicBezTo>
                <a:lnTo>
                  <a:pt x="221202" y="107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" name="Google Shape;157;p17"/>
          <p:cNvSpPr/>
          <p:nvPr/>
        </p:nvSpPr>
        <p:spPr>
          <a:xfrm flipH="1">
            <a:off x="5088895" y="5986139"/>
            <a:ext cx="7103096" cy="871852"/>
          </a:xfrm>
          <a:custGeom>
            <a:avLst/>
            <a:gdLst/>
            <a:ahLst/>
            <a:cxnLst/>
            <a:rect l="l" t="t" r="r" b="b"/>
            <a:pathLst>
              <a:path w="167171" h="20519" extrusionOk="0">
                <a:moveTo>
                  <a:pt x="43671" y="1"/>
                </a:moveTo>
                <a:cubicBezTo>
                  <a:pt x="29981" y="1"/>
                  <a:pt x="15423" y="1248"/>
                  <a:pt x="1" y="4357"/>
                </a:cubicBezTo>
                <a:lnTo>
                  <a:pt x="1" y="20257"/>
                </a:lnTo>
                <a:lnTo>
                  <a:pt x="167008" y="20518"/>
                </a:lnTo>
                <a:lnTo>
                  <a:pt x="167007" y="20518"/>
                </a:lnTo>
                <a:cubicBezTo>
                  <a:pt x="140273" y="20435"/>
                  <a:pt x="99084" y="1"/>
                  <a:pt x="43671" y="1"/>
                </a:cubicBezTo>
                <a:close/>
                <a:moveTo>
                  <a:pt x="167007" y="20518"/>
                </a:moveTo>
                <a:lnTo>
                  <a:pt x="167007" y="20518"/>
                </a:lnTo>
                <a:cubicBezTo>
                  <a:pt x="167062" y="20518"/>
                  <a:pt x="167116" y="20518"/>
                  <a:pt x="167170" y="20518"/>
                </a:cubicBezTo>
                <a:lnTo>
                  <a:pt x="167008" y="20518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" name="Google Shape;158;p17"/>
          <p:cNvSpPr/>
          <p:nvPr/>
        </p:nvSpPr>
        <p:spPr>
          <a:xfrm rot="5400000">
            <a:off x="-415504" y="3694189"/>
            <a:ext cx="3579315" cy="2748296"/>
          </a:xfrm>
          <a:custGeom>
            <a:avLst/>
            <a:gdLst/>
            <a:ahLst/>
            <a:cxnLst/>
            <a:rect l="l" t="t" r="r" b="b"/>
            <a:pathLst>
              <a:path w="84239" h="64681" extrusionOk="0">
                <a:moveTo>
                  <a:pt x="45341" y="0"/>
                </a:moveTo>
                <a:cubicBezTo>
                  <a:pt x="40228" y="0"/>
                  <a:pt x="36577" y="3703"/>
                  <a:pt x="33867" y="8557"/>
                </a:cubicBezTo>
                <a:cubicBezTo>
                  <a:pt x="32322" y="11326"/>
                  <a:pt x="31466" y="15128"/>
                  <a:pt x="28365" y="16685"/>
                </a:cubicBezTo>
                <a:cubicBezTo>
                  <a:pt x="27552" y="17090"/>
                  <a:pt x="26765" y="17228"/>
                  <a:pt x="25988" y="17228"/>
                </a:cubicBezTo>
                <a:cubicBezTo>
                  <a:pt x="24317" y="17228"/>
                  <a:pt x="22693" y="16589"/>
                  <a:pt x="20956" y="16589"/>
                </a:cubicBezTo>
                <a:cubicBezTo>
                  <a:pt x="20820" y="16589"/>
                  <a:pt x="20683" y="16593"/>
                  <a:pt x="20546" y="16602"/>
                </a:cubicBezTo>
                <a:cubicBezTo>
                  <a:pt x="6096" y="17434"/>
                  <a:pt x="0" y="34997"/>
                  <a:pt x="10600" y="44788"/>
                </a:cubicBezTo>
                <a:cubicBezTo>
                  <a:pt x="16125" y="49898"/>
                  <a:pt x="23921" y="50433"/>
                  <a:pt x="27509" y="57717"/>
                </a:cubicBezTo>
                <a:cubicBezTo>
                  <a:pt x="28852" y="60426"/>
                  <a:pt x="29850" y="62708"/>
                  <a:pt x="31050" y="64680"/>
                </a:cubicBezTo>
                <a:lnTo>
                  <a:pt x="84239" y="64680"/>
                </a:lnTo>
                <a:lnTo>
                  <a:pt x="84239" y="5741"/>
                </a:lnTo>
                <a:lnTo>
                  <a:pt x="84227" y="5741"/>
                </a:lnTo>
                <a:cubicBezTo>
                  <a:pt x="83660" y="5641"/>
                  <a:pt x="83099" y="5595"/>
                  <a:pt x="82543" y="5595"/>
                </a:cubicBezTo>
                <a:cubicBezTo>
                  <a:pt x="77488" y="5595"/>
                  <a:pt x="72816" y="9323"/>
                  <a:pt x="67709" y="9377"/>
                </a:cubicBezTo>
                <a:cubicBezTo>
                  <a:pt x="67677" y="9377"/>
                  <a:pt x="67644" y="9377"/>
                  <a:pt x="67611" y="9377"/>
                </a:cubicBezTo>
                <a:cubicBezTo>
                  <a:pt x="60301" y="9377"/>
                  <a:pt x="55761" y="2796"/>
                  <a:pt x="49219" y="655"/>
                </a:cubicBezTo>
                <a:cubicBezTo>
                  <a:pt x="47840" y="207"/>
                  <a:pt x="46550" y="0"/>
                  <a:pt x="45341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865233" y="3341527"/>
            <a:ext cx="33048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 b="1">
                <a:latin typeface="Sen"/>
                <a:ea typeface="Sen"/>
                <a:cs typeface="Sen"/>
                <a:sym typeface="Se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subTitle" idx="1"/>
          </p:nvPr>
        </p:nvSpPr>
        <p:spPr>
          <a:xfrm>
            <a:off x="865233" y="3934591"/>
            <a:ext cx="3304800" cy="12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title" idx="2"/>
          </p:nvPr>
        </p:nvSpPr>
        <p:spPr>
          <a:xfrm>
            <a:off x="4443600" y="3341527"/>
            <a:ext cx="33048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 b="1">
                <a:latin typeface="Sen"/>
                <a:ea typeface="Sen"/>
                <a:cs typeface="Sen"/>
                <a:sym typeface="Se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162" name="Google Shape;162;p17"/>
          <p:cNvSpPr txBox="1">
            <a:spLocks noGrp="1"/>
          </p:cNvSpPr>
          <p:nvPr>
            <p:ph type="subTitle" idx="3"/>
          </p:nvPr>
        </p:nvSpPr>
        <p:spPr>
          <a:xfrm>
            <a:off x="4443600" y="3934591"/>
            <a:ext cx="3304800" cy="12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title" idx="4"/>
          </p:nvPr>
        </p:nvSpPr>
        <p:spPr>
          <a:xfrm>
            <a:off x="8022000" y="3341527"/>
            <a:ext cx="33048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 b="1">
                <a:latin typeface="Sen"/>
                <a:ea typeface="Sen"/>
                <a:cs typeface="Sen"/>
                <a:sym typeface="Se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subTitle" idx="5"/>
          </p:nvPr>
        </p:nvSpPr>
        <p:spPr>
          <a:xfrm>
            <a:off x="8022000" y="3934591"/>
            <a:ext cx="3304800" cy="12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/>
          </a:p>
        </p:txBody>
      </p:sp>
      <p:sp>
        <p:nvSpPr>
          <p:cNvPr id="165" name="Google Shape;165;p17"/>
          <p:cNvSpPr/>
          <p:nvPr/>
        </p:nvSpPr>
        <p:spPr>
          <a:xfrm rot="5400000">
            <a:off x="-364633" y="369720"/>
            <a:ext cx="3090085" cy="2360787"/>
          </a:xfrm>
          <a:custGeom>
            <a:avLst/>
            <a:gdLst/>
            <a:ahLst/>
            <a:cxnLst/>
            <a:rect l="l" t="t" r="r" b="b"/>
            <a:pathLst>
              <a:path w="72725" h="55561" extrusionOk="0">
                <a:moveTo>
                  <a:pt x="10985" y="0"/>
                </a:moveTo>
                <a:cubicBezTo>
                  <a:pt x="6172" y="0"/>
                  <a:pt x="2658" y="3290"/>
                  <a:pt x="1" y="7731"/>
                </a:cubicBezTo>
                <a:lnTo>
                  <a:pt x="1" y="55560"/>
                </a:lnTo>
                <a:lnTo>
                  <a:pt x="72523" y="55560"/>
                </a:lnTo>
                <a:cubicBezTo>
                  <a:pt x="72725" y="52304"/>
                  <a:pt x="72297" y="49096"/>
                  <a:pt x="70871" y="46315"/>
                </a:cubicBezTo>
                <a:cubicBezTo>
                  <a:pt x="67258" y="39257"/>
                  <a:pt x="62018" y="40017"/>
                  <a:pt x="55696" y="38473"/>
                </a:cubicBezTo>
                <a:cubicBezTo>
                  <a:pt x="40189" y="34682"/>
                  <a:pt x="70312" y="11962"/>
                  <a:pt x="51038" y="6020"/>
                </a:cubicBezTo>
                <a:cubicBezTo>
                  <a:pt x="50081" y="5725"/>
                  <a:pt x="49143" y="5599"/>
                  <a:pt x="48217" y="5599"/>
                </a:cubicBezTo>
                <a:cubicBezTo>
                  <a:pt x="43157" y="5599"/>
                  <a:pt x="38492" y="9341"/>
                  <a:pt x="33368" y="9371"/>
                </a:cubicBezTo>
                <a:cubicBezTo>
                  <a:pt x="33335" y="9372"/>
                  <a:pt x="33302" y="9372"/>
                  <a:pt x="33270" y="9372"/>
                </a:cubicBezTo>
                <a:cubicBezTo>
                  <a:pt x="25960" y="9372"/>
                  <a:pt x="21420" y="2802"/>
                  <a:pt x="14878" y="661"/>
                </a:cubicBezTo>
                <a:cubicBezTo>
                  <a:pt x="13493" y="209"/>
                  <a:pt x="12198" y="0"/>
                  <a:pt x="10985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" name="Google Shape;166;p17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39843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/>
          <p:nvPr/>
        </p:nvSpPr>
        <p:spPr>
          <a:xfrm rot="10800000" flipH="1">
            <a:off x="1457933" y="319911"/>
            <a:ext cx="8820067" cy="6106200"/>
          </a:xfrm>
          <a:custGeom>
            <a:avLst/>
            <a:gdLst/>
            <a:ahLst/>
            <a:cxnLst/>
            <a:rect l="l" t="t" r="r" b="b"/>
            <a:pathLst>
              <a:path w="264602" h="183186" extrusionOk="0">
                <a:moveTo>
                  <a:pt x="0" y="43184"/>
                </a:moveTo>
                <a:lnTo>
                  <a:pt x="17879" y="162557"/>
                </a:lnTo>
                <a:lnTo>
                  <a:pt x="234071" y="183186"/>
                </a:lnTo>
                <a:lnTo>
                  <a:pt x="264602" y="34657"/>
                </a:lnTo>
                <a:lnTo>
                  <a:pt x="19529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9" name="Google Shape;169;p18"/>
          <p:cNvSpPr/>
          <p:nvPr/>
        </p:nvSpPr>
        <p:spPr>
          <a:xfrm rot="10800000" flipH="1">
            <a:off x="0" y="4459700"/>
            <a:ext cx="11028237" cy="2396053"/>
          </a:xfrm>
          <a:custGeom>
            <a:avLst/>
            <a:gdLst/>
            <a:ahLst/>
            <a:cxnLst/>
            <a:rect l="l" t="t" r="r" b="b"/>
            <a:pathLst>
              <a:path w="259549" h="56391" extrusionOk="0">
                <a:moveTo>
                  <a:pt x="1" y="0"/>
                </a:moveTo>
                <a:lnTo>
                  <a:pt x="1" y="37918"/>
                </a:lnTo>
                <a:cubicBezTo>
                  <a:pt x="4367" y="46003"/>
                  <a:pt x="17995" y="56391"/>
                  <a:pt x="42323" y="56391"/>
                </a:cubicBezTo>
                <a:cubicBezTo>
                  <a:pt x="45674" y="56391"/>
                  <a:pt x="49227" y="56194"/>
                  <a:pt x="52987" y="55767"/>
                </a:cubicBezTo>
                <a:cubicBezTo>
                  <a:pt x="70360" y="53770"/>
                  <a:pt x="87281" y="44418"/>
                  <a:pt x="110964" y="27188"/>
                </a:cubicBezTo>
                <a:cubicBezTo>
                  <a:pt x="128703" y="14279"/>
                  <a:pt x="151102" y="12465"/>
                  <a:pt x="174087" y="12465"/>
                </a:cubicBezTo>
                <a:cubicBezTo>
                  <a:pt x="183076" y="12465"/>
                  <a:pt x="192155" y="12742"/>
                  <a:pt x="201080" y="12742"/>
                </a:cubicBezTo>
                <a:cubicBezTo>
                  <a:pt x="222607" y="12742"/>
                  <a:pt x="243236" y="11127"/>
                  <a:pt x="259549" y="107"/>
                </a:cubicBezTo>
                <a:lnTo>
                  <a:pt x="221202" y="107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0" name="Google Shape;170;p18"/>
          <p:cNvSpPr/>
          <p:nvPr/>
        </p:nvSpPr>
        <p:spPr>
          <a:xfrm rot="10800000">
            <a:off x="5088895" y="-14"/>
            <a:ext cx="7103096" cy="871852"/>
          </a:xfrm>
          <a:custGeom>
            <a:avLst/>
            <a:gdLst/>
            <a:ahLst/>
            <a:cxnLst/>
            <a:rect l="l" t="t" r="r" b="b"/>
            <a:pathLst>
              <a:path w="167171" h="20519" extrusionOk="0">
                <a:moveTo>
                  <a:pt x="43671" y="1"/>
                </a:moveTo>
                <a:cubicBezTo>
                  <a:pt x="29981" y="1"/>
                  <a:pt x="15423" y="1248"/>
                  <a:pt x="1" y="4357"/>
                </a:cubicBezTo>
                <a:lnTo>
                  <a:pt x="1" y="20257"/>
                </a:lnTo>
                <a:lnTo>
                  <a:pt x="167008" y="20518"/>
                </a:lnTo>
                <a:lnTo>
                  <a:pt x="167007" y="20518"/>
                </a:lnTo>
                <a:cubicBezTo>
                  <a:pt x="140273" y="20435"/>
                  <a:pt x="99084" y="1"/>
                  <a:pt x="43671" y="1"/>
                </a:cubicBezTo>
                <a:close/>
                <a:moveTo>
                  <a:pt x="167007" y="20518"/>
                </a:moveTo>
                <a:lnTo>
                  <a:pt x="167007" y="20518"/>
                </a:lnTo>
                <a:cubicBezTo>
                  <a:pt x="167062" y="20518"/>
                  <a:pt x="167116" y="20518"/>
                  <a:pt x="167170" y="20518"/>
                </a:cubicBezTo>
                <a:lnTo>
                  <a:pt x="167008" y="20518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1" name="Google Shape;171;p18"/>
          <p:cNvSpPr/>
          <p:nvPr/>
        </p:nvSpPr>
        <p:spPr>
          <a:xfrm rot="5400000" flipH="1">
            <a:off x="-415504" y="418325"/>
            <a:ext cx="3579315" cy="2748296"/>
          </a:xfrm>
          <a:custGeom>
            <a:avLst/>
            <a:gdLst/>
            <a:ahLst/>
            <a:cxnLst/>
            <a:rect l="l" t="t" r="r" b="b"/>
            <a:pathLst>
              <a:path w="84239" h="64681" extrusionOk="0">
                <a:moveTo>
                  <a:pt x="45341" y="0"/>
                </a:moveTo>
                <a:cubicBezTo>
                  <a:pt x="40228" y="0"/>
                  <a:pt x="36577" y="3703"/>
                  <a:pt x="33867" y="8557"/>
                </a:cubicBezTo>
                <a:cubicBezTo>
                  <a:pt x="32322" y="11326"/>
                  <a:pt x="31466" y="15128"/>
                  <a:pt x="28365" y="16685"/>
                </a:cubicBezTo>
                <a:cubicBezTo>
                  <a:pt x="27552" y="17090"/>
                  <a:pt x="26765" y="17228"/>
                  <a:pt x="25988" y="17228"/>
                </a:cubicBezTo>
                <a:cubicBezTo>
                  <a:pt x="24317" y="17228"/>
                  <a:pt x="22693" y="16589"/>
                  <a:pt x="20956" y="16589"/>
                </a:cubicBezTo>
                <a:cubicBezTo>
                  <a:pt x="20820" y="16589"/>
                  <a:pt x="20683" y="16593"/>
                  <a:pt x="20546" y="16602"/>
                </a:cubicBezTo>
                <a:cubicBezTo>
                  <a:pt x="6096" y="17434"/>
                  <a:pt x="0" y="34997"/>
                  <a:pt x="10600" y="44788"/>
                </a:cubicBezTo>
                <a:cubicBezTo>
                  <a:pt x="16125" y="49898"/>
                  <a:pt x="23921" y="50433"/>
                  <a:pt x="27509" y="57717"/>
                </a:cubicBezTo>
                <a:cubicBezTo>
                  <a:pt x="28852" y="60426"/>
                  <a:pt x="29850" y="62708"/>
                  <a:pt x="31050" y="64680"/>
                </a:cubicBezTo>
                <a:lnTo>
                  <a:pt x="84239" y="64680"/>
                </a:lnTo>
                <a:lnTo>
                  <a:pt x="84239" y="5741"/>
                </a:lnTo>
                <a:lnTo>
                  <a:pt x="84227" y="5741"/>
                </a:lnTo>
                <a:cubicBezTo>
                  <a:pt x="83660" y="5641"/>
                  <a:pt x="83099" y="5595"/>
                  <a:pt x="82543" y="5595"/>
                </a:cubicBezTo>
                <a:cubicBezTo>
                  <a:pt x="77488" y="5595"/>
                  <a:pt x="72816" y="9323"/>
                  <a:pt x="67709" y="9377"/>
                </a:cubicBezTo>
                <a:cubicBezTo>
                  <a:pt x="67677" y="9377"/>
                  <a:pt x="67644" y="9377"/>
                  <a:pt x="67611" y="9377"/>
                </a:cubicBezTo>
                <a:cubicBezTo>
                  <a:pt x="60301" y="9377"/>
                  <a:pt x="55761" y="2796"/>
                  <a:pt x="49219" y="655"/>
                </a:cubicBezTo>
                <a:cubicBezTo>
                  <a:pt x="47840" y="207"/>
                  <a:pt x="46550" y="0"/>
                  <a:pt x="45341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2" name="Google Shape;172;p18"/>
          <p:cNvSpPr/>
          <p:nvPr/>
        </p:nvSpPr>
        <p:spPr>
          <a:xfrm rot="5400000" flipH="1">
            <a:off x="-364633" y="4130303"/>
            <a:ext cx="3090085" cy="2360787"/>
          </a:xfrm>
          <a:custGeom>
            <a:avLst/>
            <a:gdLst/>
            <a:ahLst/>
            <a:cxnLst/>
            <a:rect l="l" t="t" r="r" b="b"/>
            <a:pathLst>
              <a:path w="72725" h="55561" extrusionOk="0">
                <a:moveTo>
                  <a:pt x="10985" y="0"/>
                </a:moveTo>
                <a:cubicBezTo>
                  <a:pt x="6172" y="0"/>
                  <a:pt x="2658" y="3290"/>
                  <a:pt x="1" y="7731"/>
                </a:cubicBezTo>
                <a:lnTo>
                  <a:pt x="1" y="55560"/>
                </a:lnTo>
                <a:lnTo>
                  <a:pt x="72523" y="55560"/>
                </a:lnTo>
                <a:cubicBezTo>
                  <a:pt x="72725" y="52304"/>
                  <a:pt x="72297" y="49096"/>
                  <a:pt x="70871" y="46315"/>
                </a:cubicBezTo>
                <a:cubicBezTo>
                  <a:pt x="67258" y="39257"/>
                  <a:pt x="62018" y="40017"/>
                  <a:pt x="55696" y="38473"/>
                </a:cubicBezTo>
                <a:cubicBezTo>
                  <a:pt x="40189" y="34682"/>
                  <a:pt x="70312" y="11962"/>
                  <a:pt x="51038" y="6020"/>
                </a:cubicBezTo>
                <a:cubicBezTo>
                  <a:pt x="50081" y="5725"/>
                  <a:pt x="49143" y="5599"/>
                  <a:pt x="48217" y="5599"/>
                </a:cubicBezTo>
                <a:cubicBezTo>
                  <a:pt x="43157" y="5599"/>
                  <a:pt x="38492" y="9341"/>
                  <a:pt x="33368" y="9371"/>
                </a:cubicBezTo>
                <a:cubicBezTo>
                  <a:pt x="33335" y="9372"/>
                  <a:pt x="33302" y="9372"/>
                  <a:pt x="33270" y="9372"/>
                </a:cubicBezTo>
                <a:cubicBezTo>
                  <a:pt x="25960" y="9372"/>
                  <a:pt x="21420" y="2802"/>
                  <a:pt x="14878" y="661"/>
                </a:cubicBezTo>
                <a:cubicBezTo>
                  <a:pt x="13493" y="209"/>
                  <a:pt x="12198" y="0"/>
                  <a:pt x="10985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3" name="Google Shape;173;p18"/>
          <p:cNvSpPr txBox="1">
            <a:spLocks noGrp="1"/>
          </p:cNvSpPr>
          <p:nvPr>
            <p:ph type="subTitle" idx="1"/>
          </p:nvPr>
        </p:nvSpPr>
        <p:spPr>
          <a:xfrm>
            <a:off x="960000" y="1475723"/>
            <a:ext cx="5136000" cy="46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/>
          </a:p>
        </p:txBody>
      </p:sp>
      <p:sp>
        <p:nvSpPr>
          <p:cNvPr id="174" name="Google Shape;174;p18"/>
          <p:cNvSpPr txBox="1">
            <a:spLocks noGrp="1"/>
          </p:cNvSpPr>
          <p:nvPr>
            <p:ph type="subTitle" idx="2"/>
          </p:nvPr>
        </p:nvSpPr>
        <p:spPr>
          <a:xfrm>
            <a:off x="6096000" y="1475767"/>
            <a:ext cx="5136000" cy="46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/>
          </a:p>
        </p:txBody>
      </p:sp>
      <p:sp>
        <p:nvSpPr>
          <p:cNvPr id="175" name="Google Shape;175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176" name="Google Shape;176;p18"/>
          <p:cNvSpPr/>
          <p:nvPr/>
        </p:nvSpPr>
        <p:spPr>
          <a:xfrm rot="10800000">
            <a:off x="7404949" y="4080688"/>
            <a:ext cx="4787051" cy="2777313"/>
          </a:xfrm>
          <a:custGeom>
            <a:avLst/>
            <a:gdLst/>
            <a:ahLst/>
            <a:cxnLst/>
            <a:rect l="l" t="t" r="r" b="b"/>
            <a:pathLst>
              <a:path w="110743" h="64250" extrusionOk="0">
                <a:moveTo>
                  <a:pt x="1" y="0"/>
                </a:moveTo>
                <a:lnTo>
                  <a:pt x="1" y="62793"/>
                </a:lnTo>
                <a:cubicBezTo>
                  <a:pt x="3086" y="63772"/>
                  <a:pt x="6335" y="64249"/>
                  <a:pt x="9592" y="64249"/>
                </a:cubicBezTo>
                <a:cubicBezTo>
                  <a:pt x="16317" y="64249"/>
                  <a:pt x="23079" y="62214"/>
                  <a:pt x="28519" y="58343"/>
                </a:cubicBezTo>
                <a:cubicBezTo>
                  <a:pt x="36594" y="52587"/>
                  <a:pt x="41734" y="42935"/>
                  <a:pt x="41995" y="33021"/>
                </a:cubicBezTo>
                <a:cubicBezTo>
                  <a:pt x="42099" y="28864"/>
                  <a:pt x="41399" y="24612"/>
                  <a:pt x="42475" y="20590"/>
                </a:cubicBezTo>
                <a:cubicBezTo>
                  <a:pt x="43447" y="16888"/>
                  <a:pt x="46631" y="13353"/>
                  <a:pt x="50334" y="13353"/>
                </a:cubicBezTo>
                <a:cubicBezTo>
                  <a:pt x="50653" y="13353"/>
                  <a:pt x="50977" y="13380"/>
                  <a:pt x="51303" y="13434"/>
                </a:cubicBezTo>
                <a:cubicBezTo>
                  <a:pt x="54948" y="14040"/>
                  <a:pt x="57174" y="17811"/>
                  <a:pt x="58051" y="21405"/>
                </a:cubicBezTo>
                <a:cubicBezTo>
                  <a:pt x="58928" y="24998"/>
                  <a:pt x="58970" y="28832"/>
                  <a:pt x="60631" y="32133"/>
                </a:cubicBezTo>
                <a:cubicBezTo>
                  <a:pt x="62638" y="36128"/>
                  <a:pt x="67064" y="38755"/>
                  <a:pt x="71508" y="38755"/>
                </a:cubicBezTo>
                <a:cubicBezTo>
                  <a:pt x="72038" y="38755"/>
                  <a:pt x="72568" y="38718"/>
                  <a:pt x="73094" y="38641"/>
                </a:cubicBezTo>
                <a:cubicBezTo>
                  <a:pt x="78045" y="37920"/>
                  <a:pt x="82318" y="33794"/>
                  <a:pt x="83185" y="28864"/>
                </a:cubicBezTo>
                <a:cubicBezTo>
                  <a:pt x="83624" y="26409"/>
                  <a:pt x="83415" y="23546"/>
                  <a:pt x="85191" y="21791"/>
                </a:cubicBezTo>
                <a:cubicBezTo>
                  <a:pt x="86158" y="20837"/>
                  <a:pt x="87498" y="20463"/>
                  <a:pt x="88877" y="20463"/>
                </a:cubicBezTo>
                <a:cubicBezTo>
                  <a:pt x="89702" y="20463"/>
                  <a:pt x="90541" y="20597"/>
                  <a:pt x="91323" y="20820"/>
                </a:cubicBezTo>
                <a:cubicBezTo>
                  <a:pt x="93412" y="21405"/>
                  <a:pt x="95345" y="22491"/>
                  <a:pt x="97476" y="22920"/>
                </a:cubicBezTo>
                <a:cubicBezTo>
                  <a:pt x="98071" y="23037"/>
                  <a:pt x="98675" y="23094"/>
                  <a:pt x="99277" y="23094"/>
                </a:cubicBezTo>
                <a:cubicBezTo>
                  <a:pt x="103533" y="23094"/>
                  <a:pt x="107753" y="20266"/>
                  <a:pt x="109144" y="16203"/>
                </a:cubicBezTo>
                <a:cubicBezTo>
                  <a:pt x="110742" y="11575"/>
                  <a:pt x="108434" y="2184"/>
                  <a:pt x="104046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73488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>
            <a:spLocks noGrp="1"/>
          </p:cNvSpPr>
          <p:nvPr>
            <p:ph type="title"/>
          </p:nvPr>
        </p:nvSpPr>
        <p:spPr>
          <a:xfrm>
            <a:off x="662633" y="4492807"/>
            <a:ext cx="37100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 b="1">
                <a:latin typeface="Sen"/>
                <a:ea typeface="Sen"/>
                <a:cs typeface="Sen"/>
                <a:sym typeface="Se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179" name="Google Shape;179;p19"/>
          <p:cNvSpPr txBox="1">
            <a:spLocks noGrp="1"/>
          </p:cNvSpPr>
          <p:nvPr>
            <p:ph type="subTitle" idx="1"/>
          </p:nvPr>
        </p:nvSpPr>
        <p:spPr>
          <a:xfrm>
            <a:off x="865233" y="5088908"/>
            <a:ext cx="3304800" cy="9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/>
          </a:p>
        </p:txBody>
      </p:sp>
      <p:sp>
        <p:nvSpPr>
          <p:cNvPr id="180" name="Google Shape;180;p19"/>
          <p:cNvSpPr txBox="1">
            <a:spLocks noGrp="1"/>
          </p:cNvSpPr>
          <p:nvPr>
            <p:ph type="title" idx="2"/>
          </p:nvPr>
        </p:nvSpPr>
        <p:spPr>
          <a:xfrm>
            <a:off x="4241084" y="4492807"/>
            <a:ext cx="37100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 b="1">
                <a:latin typeface="Sen"/>
                <a:ea typeface="Sen"/>
                <a:cs typeface="Sen"/>
                <a:sym typeface="Se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181" name="Google Shape;181;p19"/>
          <p:cNvSpPr txBox="1">
            <a:spLocks noGrp="1"/>
          </p:cNvSpPr>
          <p:nvPr>
            <p:ph type="subTitle" idx="3"/>
          </p:nvPr>
        </p:nvSpPr>
        <p:spPr>
          <a:xfrm>
            <a:off x="4443600" y="5088908"/>
            <a:ext cx="3304800" cy="9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/>
          </a:p>
        </p:txBody>
      </p:sp>
      <p:sp>
        <p:nvSpPr>
          <p:cNvPr id="182" name="Google Shape;182;p19"/>
          <p:cNvSpPr txBox="1">
            <a:spLocks noGrp="1"/>
          </p:cNvSpPr>
          <p:nvPr>
            <p:ph type="title" idx="4"/>
          </p:nvPr>
        </p:nvSpPr>
        <p:spPr>
          <a:xfrm>
            <a:off x="7819400" y="4492807"/>
            <a:ext cx="37100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 b="1">
                <a:latin typeface="Sen"/>
                <a:ea typeface="Sen"/>
                <a:cs typeface="Sen"/>
                <a:sym typeface="Se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183" name="Google Shape;183;p19"/>
          <p:cNvSpPr txBox="1">
            <a:spLocks noGrp="1"/>
          </p:cNvSpPr>
          <p:nvPr>
            <p:ph type="subTitle" idx="5"/>
          </p:nvPr>
        </p:nvSpPr>
        <p:spPr>
          <a:xfrm>
            <a:off x="8022000" y="5088908"/>
            <a:ext cx="3304800" cy="9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/>
          </a:p>
        </p:txBody>
      </p:sp>
      <p:sp>
        <p:nvSpPr>
          <p:cNvPr id="184" name="Google Shape;184;p19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62086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>
            <a:spLocks noGrp="1"/>
          </p:cNvSpPr>
          <p:nvPr>
            <p:ph type="title"/>
          </p:nvPr>
        </p:nvSpPr>
        <p:spPr>
          <a:xfrm>
            <a:off x="989775" y="1710007"/>
            <a:ext cx="49580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 b="1">
                <a:latin typeface="Sen"/>
                <a:ea typeface="Sen"/>
                <a:cs typeface="Sen"/>
                <a:sym typeface="Se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187" name="Google Shape;187;p20"/>
          <p:cNvSpPr txBox="1">
            <a:spLocks noGrp="1"/>
          </p:cNvSpPr>
          <p:nvPr>
            <p:ph type="subTitle" idx="1"/>
          </p:nvPr>
        </p:nvSpPr>
        <p:spPr>
          <a:xfrm>
            <a:off x="989775" y="2303072"/>
            <a:ext cx="4958000" cy="8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/>
          </a:p>
        </p:txBody>
      </p:sp>
      <p:sp>
        <p:nvSpPr>
          <p:cNvPr id="188" name="Google Shape;188;p20"/>
          <p:cNvSpPr txBox="1">
            <a:spLocks noGrp="1"/>
          </p:cNvSpPr>
          <p:nvPr>
            <p:ph type="title" idx="2"/>
          </p:nvPr>
        </p:nvSpPr>
        <p:spPr>
          <a:xfrm>
            <a:off x="989775" y="3231547"/>
            <a:ext cx="49580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 b="1">
                <a:latin typeface="Sen"/>
                <a:ea typeface="Sen"/>
                <a:cs typeface="Sen"/>
                <a:sym typeface="Se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189" name="Google Shape;189;p20"/>
          <p:cNvSpPr txBox="1">
            <a:spLocks noGrp="1"/>
          </p:cNvSpPr>
          <p:nvPr>
            <p:ph type="subTitle" idx="3"/>
          </p:nvPr>
        </p:nvSpPr>
        <p:spPr>
          <a:xfrm>
            <a:off x="989775" y="3824612"/>
            <a:ext cx="4958000" cy="8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/>
          </a:p>
        </p:txBody>
      </p:sp>
      <p:sp>
        <p:nvSpPr>
          <p:cNvPr id="190" name="Google Shape;190;p20"/>
          <p:cNvSpPr txBox="1">
            <a:spLocks noGrp="1"/>
          </p:cNvSpPr>
          <p:nvPr>
            <p:ph type="title" idx="4"/>
          </p:nvPr>
        </p:nvSpPr>
        <p:spPr>
          <a:xfrm>
            <a:off x="989775" y="4757384"/>
            <a:ext cx="49580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 b="1">
                <a:latin typeface="Sen"/>
                <a:ea typeface="Sen"/>
                <a:cs typeface="Sen"/>
                <a:sym typeface="Se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191" name="Google Shape;191;p20"/>
          <p:cNvSpPr txBox="1">
            <a:spLocks noGrp="1"/>
          </p:cNvSpPr>
          <p:nvPr>
            <p:ph type="subTitle" idx="5"/>
          </p:nvPr>
        </p:nvSpPr>
        <p:spPr>
          <a:xfrm>
            <a:off x="989775" y="5350448"/>
            <a:ext cx="4958000" cy="8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/>
          </a:p>
        </p:txBody>
      </p:sp>
      <p:sp>
        <p:nvSpPr>
          <p:cNvPr id="192" name="Google Shape;192;p20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55959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/>
          <p:nvPr/>
        </p:nvSpPr>
        <p:spPr>
          <a:xfrm rot="-5400000">
            <a:off x="8188994" y="2846170"/>
            <a:ext cx="6849036" cy="1156957"/>
          </a:xfrm>
          <a:custGeom>
            <a:avLst/>
            <a:gdLst/>
            <a:ahLst/>
            <a:cxnLst/>
            <a:rect l="l" t="t" r="r" b="b"/>
            <a:pathLst>
              <a:path w="221915" h="78120" extrusionOk="0">
                <a:moveTo>
                  <a:pt x="147638" y="0"/>
                </a:moveTo>
                <a:cubicBezTo>
                  <a:pt x="111906" y="0"/>
                  <a:pt x="88436" y="42948"/>
                  <a:pt x="68625" y="53189"/>
                </a:cubicBezTo>
                <a:cubicBezTo>
                  <a:pt x="51279" y="62156"/>
                  <a:pt x="35154" y="64543"/>
                  <a:pt x="22901" y="64543"/>
                </a:cubicBezTo>
                <a:cubicBezTo>
                  <a:pt x="8946" y="64543"/>
                  <a:pt x="12" y="61447"/>
                  <a:pt x="12" y="61447"/>
                </a:cubicBezTo>
                <a:lnTo>
                  <a:pt x="0" y="61447"/>
                </a:lnTo>
                <a:lnTo>
                  <a:pt x="0" y="78119"/>
                </a:lnTo>
                <a:lnTo>
                  <a:pt x="221915" y="78119"/>
                </a:lnTo>
                <a:lnTo>
                  <a:pt x="221915" y="8675"/>
                </a:lnTo>
                <a:cubicBezTo>
                  <a:pt x="221915" y="8675"/>
                  <a:pt x="217221" y="13306"/>
                  <a:pt x="204564" y="13306"/>
                </a:cubicBezTo>
                <a:cubicBezTo>
                  <a:pt x="196024" y="13306"/>
                  <a:pt x="183858" y="11198"/>
                  <a:pt x="167063" y="4136"/>
                </a:cubicBezTo>
                <a:cubicBezTo>
                  <a:pt x="160202" y="1253"/>
                  <a:pt x="153741" y="0"/>
                  <a:pt x="147638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5" name="Google Shape;195;p21"/>
          <p:cNvSpPr/>
          <p:nvPr/>
        </p:nvSpPr>
        <p:spPr>
          <a:xfrm rot="10800000">
            <a:off x="9101600" y="3"/>
            <a:ext cx="3090085" cy="2360787"/>
          </a:xfrm>
          <a:custGeom>
            <a:avLst/>
            <a:gdLst/>
            <a:ahLst/>
            <a:cxnLst/>
            <a:rect l="l" t="t" r="r" b="b"/>
            <a:pathLst>
              <a:path w="72725" h="55561" extrusionOk="0">
                <a:moveTo>
                  <a:pt x="10985" y="0"/>
                </a:moveTo>
                <a:cubicBezTo>
                  <a:pt x="6172" y="0"/>
                  <a:pt x="2658" y="3290"/>
                  <a:pt x="1" y="7731"/>
                </a:cubicBezTo>
                <a:lnTo>
                  <a:pt x="1" y="55560"/>
                </a:lnTo>
                <a:lnTo>
                  <a:pt x="72523" y="55560"/>
                </a:lnTo>
                <a:cubicBezTo>
                  <a:pt x="72725" y="52304"/>
                  <a:pt x="72297" y="49096"/>
                  <a:pt x="70871" y="46315"/>
                </a:cubicBezTo>
                <a:cubicBezTo>
                  <a:pt x="67258" y="39257"/>
                  <a:pt x="62018" y="40017"/>
                  <a:pt x="55696" y="38473"/>
                </a:cubicBezTo>
                <a:cubicBezTo>
                  <a:pt x="40189" y="34682"/>
                  <a:pt x="70312" y="11962"/>
                  <a:pt x="51038" y="6020"/>
                </a:cubicBezTo>
                <a:cubicBezTo>
                  <a:pt x="50081" y="5725"/>
                  <a:pt x="49143" y="5599"/>
                  <a:pt x="48217" y="5599"/>
                </a:cubicBezTo>
                <a:cubicBezTo>
                  <a:pt x="43157" y="5599"/>
                  <a:pt x="38492" y="9341"/>
                  <a:pt x="33368" y="9371"/>
                </a:cubicBezTo>
                <a:cubicBezTo>
                  <a:pt x="33335" y="9372"/>
                  <a:pt x="33302" y="9372"/>
                  <a:pt x="33270" y="9372"/>
                </a:cubicBezTo>
                <a:cubicBezTo>
                  <a:pt x="25960" y="9372"/>
                  <a:pt x="21420" y="2802"/>
                  <a:pt x="14878" y="661"/>
                </a:cubicBezTo>
                <a:cubicBezTo>
                  <a:pt x="13493" y="209"/>
                  <a:pt x="12198" y="0"/>
                  <a:pt x="10985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6" name="Google Shape;196;p21"/>
          <p:cNvSpPr/>
          <p:nvPr/>
        </p:nvSpPr>
        <p:spPr>
          <a:xfrm>
            <a:off x="1665168" y="1714634"/>
            <a:ext cx="4169433" cy="4522033"/>
          </a:xfrm>
          <a:custGeom>
            <a:avLst/>
            <a:gdLst/>
            <a:ahLst/>
            <a:cxnLst/>
            <a:rect l="l" t="t" r="r" b="b"/>
            <a:pathLst>
              <a:path w="125083" h="135661" extrusionOk="0">
                <a:moveTo>
                  <a:pt x="0" y="4871"/>
                </a:moveTo>
                <a:lnTo>
                  <a:pt x="6082" y="128257"/>
                </a:lnTo>
                <a:lnTo>
                  <a:pt x="91499" y="135661"/>
                </a:lnTo>
                <a:lnTo>
                  <a:pt x="125083" y="38873"/>
                </a:lnTo>
                <a:lnTo>
                  <a:pt x="66376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7" name="Google Shape;197;p21"/>
          <p:cNvSpPr/>
          <p:nvPr/>
        </p:nvSpPr>
        <p:spPr>
          <a:xfrm>
            <a:off x="0" y="1"/>
            <a:ext cx="6101933" cy="2268585"/>
          </a:xfrm>
          <a:custGeom>
            <a:avLst/>
            <a:gdLst/>
            <a:ahLst/>
            <a:cxnLst/>
            <a:rect l="l" t="t" r="r" b="b"/>
            <a:pathLst>
              <a:path w="183058" h="120031" extrusionOk="0">
                <a:moveTo>
                  <a:pt x="333" y="108219"/>
                </a:moveTo>
                <a:cubicBezTo>
                  <a:pt x="21128" y="115859"/>
                  <a:pt x="43754" y="120030"/>
                  <a:pt x="65535" y="115943"/>
                </a:cubicBezTo>
                <a:cubicBezTo>
                  <a:pt x="87305" y="111879"/>
                  <a:pt x="108052" y="98582"/>
                  <a:pt x="117381" y="78500"/>
                </a:cubicBezTo>
                <a:cubicBezTo>
                  <a:pt x="121171" y="70324"/>
                  <a:pt x="123001" y="61400"/>
                  <a:pt x="126210" y="52999"/>
                </a:cubicBezTo>
                <a:cubicBezTo>
                  <a:pt x="129418" y="44586"/>
                  <a:pt x="134433" y="36303"/>
                  <a:pt x="142430" y="32156"/>
                </a:cubicBezTo>
                <a:cubicBezTo>
                  <a:pt x="149869" y="28306"/>
                  <a:pt x="158840" y="28579"/>
                  <a:pt x="166517" y="25228"/>
                </a:cubicBezTo>
                <a:cubicBezTo>
                  <a:pt x="176285" y="20986"/>
                  <a:pt x="183058" y="10648"/>
                  <a:pt x="183034" y="1"/>
                </a:cubicBezTo>
                <a:lnTo>
                  <a:pt x="182761" y="1"/>
                </a:lnTo>
                <a:lnTo>
                  <a:pt x="785" y="1"/>
                </a:lnTo>
                <a:cubicBezTo>
                  <a:pt x="785" y="737"/>
                  <a:pt x="1" y="1023"/>
                  <a:pt x="1" y="1759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8" name="Google Shape;198;p21"/>
          <p:cNvSpPr/>
          <p:nvPr/>
        </p:nvSpPr>
        <p:spPr>
          <a:xfrm>
            <a:off x="6486934" y="1732267"/>
            <a:ext cx="4019567" cy="4530833"/>
          </a:xfrm>
          <a:custGeom>
            <a:avLst/>
            <a:gdLst/>
            <a:ahLst/>
            <a:cxnLst/>
            <a:rect l="l" t="t" r="r" b="b"/>
            <a:pathLst>
              <a:path w="120587" h="135925" extrusionOk="0">
                <a:moveTo>
                  <a:pt x="0" y="74731"/>
                </a:moveTo>
                <a:lnTo>
                  <a:pt x="53153" y="135925"/>
                </a:lnTo>
                <a:lnTo>
                  <a:pt x="116885" y="118472"/>
                </a:lnTo>
                <a:lnTo>
                  <a:pt x="120587" y="4495"/>
                </a:lnTo>
                <a:lnTo>
                  <a:pt x="9520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9" name="Google Shape;199;p21"/>
          <p:cNvSpPr/>
          <p:nvPr/>
        </p:nvSpPr>
        <p:spPr>
          <a:xfrm>
            <a:off x="4794834" y="5701267"/>
            <a:ext cx="7397167" cy="1156957"/>
          </a:xfrm>
          <a:custGeom>
            <a:avLst/>
            <a:gdLst/>
            <a:ahLst/>
            <a:cxnLst/>
            <a:rect l="l" t="t" r="r" b="b"/>
            <a:pathLst>
              <a:path w="221915" h="78120" extrusionOk="0">
                <a:moveTo>
                  <a:pt x="147638" y="0"/>
                </a:moveTo>
                <a:cubicBezTo>
                  <a:pt x="111906" y="0"/>
                  <a:pt x="88436" y="42948"/>
                  <a:pt x="68625" y="53189"/>
                </a:cubicBezTo>
                <a:cubicBezTo>
                  <a:pt x="51279" y="62156"/>
                  <a:pt x="35154" y="64543"/>
                  <a:pt x="22901" y="64543"/>
                </a:cubicBezTo>
                <a:cubicBezTo>
                  <a:pt x="8946" y="64543"/>
                  <a:pt x="12" y="61447"/>
                  <a:pt x="12" y="61447"/>
                </a:cubicBezTo>
                <a:lnTo>
                  <a:pt x="0" y="61447"/>
                </a:lnTo>
                <a:lnTo>
                  <a:pt x="0" y="78119"/>
                </a:lnTo>
                <a:lnTo>
                  <a:pt x="221915" y="78119"/>
                </a:lnTo>
                <a:lnTo>
                  <a:pt x="221915" y="8675"/>
                </a:lnTo>
                <a:cubicBezTo>
                  <a:pt x="221915" y="8675"/>
                  <a:pt x="217221" y="13306"/>
                  <a:pt x="204564" y="13306"/>
                </a:cubicBezTo>
                <a:cubicBezTo>
                  <a:pt x="196024" y="13306"/>
                  <a:pt x="183858" y="11198"/>
                  <a:pt x="167063" y="4136"/>
                </a:cubicBezTo>
                <a:cubicBezTo>
                  <a:pt x="160202" y="1253"/>
                  <a:pt x="153741" y="0"/>
                  <a:pt x="147638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0" name="Google Shape;200;p21"/>
          <p:cNvSpPr/>
          <p:nvPr/>
        </p:nvSpPr>
        <p:spPr>
          <a:xfrm rot="10800000" flipH="1">
            <a:off x="1" y="5729991"/>
            <a:ext cx="7088279" cy="1133109"/>
          </a:xfrm>
          <a:custGeom>
            <a:avLst/>
            <a:gdLst/>
            <a:ahLst/>
            <a:cxnLst/>
            <a:rect l="l" t="t" r="r" b="b"/>
            <a:pathLst>
              <a:path w="165756" h="66032" extrusionOk="0">
                <a:moveTo>
                  <a:pt x="0" y="0"/>
                </a:moveTo>
                <a:lnTo>
                  <a:pt x="0" y="65630"/>
                </a:lnTo>
                <a:cubicBezTo>
                  <a:pt x="2692" y="65901"/>
                  <a:pt x="5360" y="66031"/>
                  <a:pt x="8007" y="66031"/>
                </a:cubicBezTo>
                <a:cubicBezTo>
                  <a:pt x="62771" y="66031"/>
                  <a:pt x="108457" y="10315"/>
                  <a:pt x="165756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1" name="Google Shape;201;p21"/>
          <p:cNvSpPr/>
          <p:nvPr/>
        </p:nvSpPr>
        <p:spPr>
          <a:xfrm>
            <a:off x="0" y="1"/>
            <a:ext cx="2175984" cy="2809919"/>
          </a:xfrm>
          <a:custGeom>
            <a:avLst/>
            <a:gdLst/>
            <a:ahLst/>
            <a:cxnLst/>
            <a:rect l="l" t="t" r="r" b="b"/>
            <a:pathLst>
              <a:path w="47705" h="61603" extrusionOk="0">
                <a:moveTo>
                  <a:pt x="0" y="1"/>
                </a:moveTo>
                <a:lnTo>
                  <a:pt x="0" y="48460"/>
                </a:lnTo>
                <a:cubicBezTo>
                  <a:pt x="2840" y="50194"/>
                  <a:pt x="5324" y="52393"/>
                  <a:pt x="7831" y="56587"/>
                </a:cubicBezTo>
                <a:cubicBezTo>
                  <a:pt x="8889" y="58334"/>
                  <a:pt x="9804" y="60034"/>
                  <a:pt x="10731" y="61602"/>
                </a:cubicBezTo>
                <a:cubicBezTo>
                  <a:pt x="16434" y="55482"/>
                  <a:pt x="13963" y="50088"/>
                  <a:pt x="13523" y="42863"/>
                </a:cubicBezTo>
                <a:cubicBezTo>
                  <a:pt x="13169" y="37092"/>
                  <a:pt x="16408" y="35636"/>
                  <a:pt x="21019" y="35636"/>
                </a:cubicBezTo>
                <a:cubicBezTo>
                  <a:pt x="25712" y="35636"/>
                  <a:pt x="31827" y="37145"/>
                  <a:pt x="37017" y="37145"/>
                </a:cubicBezTo>
                <a:cubicBezTo>
                  <a:pt x="42968" y="37145"/>
                  <a:pt x="47704" y="35161"/>
                  <a:pt x="47687" y="26642"/>
                </a:cubicBezTo>
                <a:cubicBezTo>
                  <a:pt x="47663" y="19156"/>
                  <a:pt x="40070" y="14973"/>
                  <a:pt x="37943" y="8319"/>
                </a:cubicBezTo>
                <a:cubicBezTo>
                  <a:pt x="37028" y="5467"/>
                  <a:pt x="37146" y="2710"/>
                  <a:pt x="3770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2" name="Google Shape;202;p21"/>
          <p:cNvSpPr txBox="1">
            <a:spLocks noGrp="1"/>
          </p:cNvSpPr>
          <p:nvPr>
            <p:ph type="title"/>
          </p:nvPr>
        </p:nvSpPr>
        <p:spPr>
          <a:xfrm>
            <a:off x="2104284" y="2287875"/>
            <a:ext cx="28032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 b="1">
                <a:latin typeface="Sen"/>
                <a:ea typeface="Sen"/>
                <a:cs typeface="Sen"/>
                <a:sym typeface="Se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203" name="Google Shape;203;p21"/>
          <p:cNvSpPr txBox="1">
            <a:spLocks noGrp="1"/>
          </p:cNvSpPr>
          <p:nvPr>
            <p:ph type="subTitle" idx="1"/>
          </p:nvPr>
        </p:nvSpPr>
        <p:spPr>
          <a:xfrm>
            <a:off x="2104300" y="2857976"/>
            <a:ext cx="28032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/>
          </a:p>
        </p:txBody>
      </p:sp>
      <p:sp>
        <p:nvSpPr>
          <p:cNvPr id="204" name="Google Shape;204;p21"/>
          <p:cNvSpPr txBox="1">
            <a:spLocks noGrp="1"/>
          </p:cNvSpPr>
          <p:nvPr>
            <p:ph type="title" idx="2"/>
          </p:nvPr>
        </p:nvSpPr>
        <p:spPr>
          <a:xfrm>
            <a:off x="7284367" y="2287875"/>
            <a:ext cx="28032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 b="1">
                <a:latin typeface="Sen"/>
                <a:ea typeface="Sen"/>
                <a:cs typeface="Sen"/>
                <a:sym typeface="Se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205" name="Google Shape;205;p21"/>
          <p:cNvSpPr txBox="1">
            <a:spLocks noGrp="1"/>
          </p:cNvSpPr>
          <p:nvPr>
            <p:ph type="subTitle" idx="3"/>
          </p:nvPr>
        </p:nvSpPr>
        <p:spPr>
          <a:xfrm>
            <a:off x="7284372" y="2857976"/>
            <a:ext cx="28032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/>
          </a:p>
        </p:txBody>
      </p:sp>
      <p:sp>
        <p:nvSpPr>
          <p:cNvPr id="206" name="Google Shape;206;p21"/>
          <p:cNvSpPr txBox="1">
            <a:spLocks noGrp="1"/>
          </p:cNvSpPr>
          <p:nvPr>
            <p:ph type="title" idx="4"/>
          </p:nvPr>
        </p:nvSpPr>
        <p:spPr>
          <a:xfrm>
            <a:off x="2104284" y="4199075"/>
            <a:ext cx="28032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 b="1">
                <a:latin typeface="Sen"/>
                <a:ea typeface="Sen"/>
                <a:cs typeface="Sen"/>
                <a:sym typeface="Se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207" name="Google Shape;207;p21"/>
          <p:cNvSpPr txBox="1">
            <a:spLocks noGrp="1"/>
          </p:cNvSpPr>
          <p:nvPr>
            <p:ph type="subTitle" idx="5"/>
          </p:nvPr>
        </p:nvSpPr>
        <p:spPr>
          <a:xfrm>
            <a:off x="2104300" y="4769176"/>
            <a:ext cx="28032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/>
          </a:p>
        </p:txBody>
      </p:sp>
      <p:sp>
        <p:nvSpPr>
          <p:cNvPr id="208" name="Google Shape;208;p21"/>
          <p:cNvSpPr txBox="1">
            <a:spLocks noGrp="1"/>
          </p:cNvSpPr>
          <p:nvPr>
            <p:ph type="title" idx="6"/>
          </p:nvPr>
        </p:nvSpPr>
        <p:spPr>
          <a:xfrm>
            <a:off x="7284367" y="4199075"/>
            <a:ext cx="28032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 b="1">
                <a:latin typeface="Sen"/>
                <a:ea typeface="Sen"/>
                <a:cs typeface="Sen"/>
                <a:sym typeface="Se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209" name="Google Shape;209;p21"/>
          <p:cNvSpPr txBox="1">
            <a:spLocks noGrp="1"/>
          </p:cNvSpPr>
          <p:nvPr>
            <p:ph type="subTitle" idx="7"/>
          </p:nvPr>
        </p:nvSpPr>
        <p:spPr>
          <a:xfrm>
            <a:off x="7284372" y="4769176"/>
            <a:ext cx="28032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/>
          </a:p>
        </p:txBody>
      </p:sp>
      <p:sp>
        <p:nvSpPr>
          <p:cNvPr id="210" name="Google Shape;210;p21"/>
          <p:cNvSpPr txBox="1">
            <a:spLocks noGrp="1"/>
          </p:cNvSpPr>
          <p:nvPr>
            <p:ph type="title" idx="8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94692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"/>
          <p:cNvSpPr/>
          <p:nvPr/>
        </p:nvSpPr>
        <p:spPr>
          <a:xfrm>
            <a:off x="1330200" y="515800"/>
            <a:ext cx="10278167" cy="5985333"/>
          </a:xfrm>
          <a:custGeom>
            <a:avLst/>
            <a:gdLst/>
            <a:ahLst/>
            <a:cxnLst/>
            <a:rect l="l" t="t" r="r" b="b"/>
            <a:pathLst>
              <a:path w="308345" h="179560" extrusionOk="0">
                <a:moveTo>
                  <a:pt x="0" y="29353"/>
                </a:moveTo>
                <a:lnTo>
                  <a:pt x="26709" y="139628"/>
                </a:lnTo>
                <a:lnTo>
                  <a:pt x="180617" y="179560"/>
                </a:lnTo>
                <a:lnTo>
                  <a:pt x="308345" y="65318"/>
                </a:lnTo>
                <a:lnTo>
                  <a:pt x="229805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3" name="Google Shape;213;p22"/>
          <p:cNvSpPr/>
          <p:nvPr/>
        </p:nvSpPr>
        <p:spPr>
          <a:xfrm flipH="1">
            <a:off x="0" y="3186933"/>
            <a:ext cx="5860733" cy="3671067"/>
          </a:xfrm>
          <a:custGeom>
            <a:avLst/>
            <a:gdLst/>
            <a:ahLst/>
            <a:cxnLst/>
            <a:rect l="l" t="t" r="r" b="b"/>
            <a:pathLst>
              <a:path w="175822" h="110132" extrusionOk="0">
                <a:moveTo>
                  <a:pt x="175821" y="0"/>
                </a:moveTo>
                <a:cubicBezTo>
                  <a:pt x="92474" y="0"/>
                  <a:pt x="85713" y="98248"/>
                  <a:pt x="1" y="110131"/>
                </a:cubicBezTo>
                <a:lnTo>
                  <a:pt x="175821" y="110131"/>
                </a:lnTo>
                <a:lnTo>
                  <a:pt x="175821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4" name="Google Shape;214;p22"/>
          <p:cNvSpPr/>
          <p:nvPr/>
        </p:nvSpPr>
        <p:spPr>
          <a:xfrm>
            <a:off x="0" y="0"/>
            <a:ext cx="5525200" cy="2201067"/>
          </a:xfrm>
          <a:custGeom>
            <a:avLst/>
            <a:gdLst/>
            <a:ahLst/>
            <a:cxnLst/>
            <a:rect l="l" t="t" r="r" b="b"/>
            <a:pathLst>
              <a:path w="165756" h="66032" extrusionOk="0">
                <a:moveTo>
                  <a:pt x="0" y="0"/>
                </a:moveTo>
                <a:lnTo>
                  <a:pt x="0" y="65630"/>
                </a:lnTo>
                <a:cubicBezTo>
                  <a:pt x="2692" y="65901"/>
                  <a:pt x="5360" y="66031"/>
                  <a:pt x="8007" y="66031"/>
                </a:cubicBezTo>
                <a:cubicBezTo>
                  <a:pt x="62771" y="66031"/>
                  <a:pt x="108457" y="10315"/>
                  <a:pt x="165756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5" name="Google Shape;215;p22"/>
          <p:cNvSpPr/>
          <p:nvPr/>
        </p:nvSpPr>
        <p:spPr>
          <a:xfrm>
            <a:off x="1" y="-15"/>
            <a:ext cx="1590167" cy="2053433"/>
          </a:xfrm>
          <a:custGeom>
            <a:avLst/>
            <a:gdLst/>
            <a:ahLst/>
            <a:cxnLst/>
            <a:rect l="l" t="t" r="r" b="b"/>
            <a:pathLst>
              <a:path w="47705" h="61603" extrusionOk="0">
                <a:moveTo>
                  <a:pt x="0" y="1"/>
                </a:moveTo>
                <a:lnTo>
                  <a:pt x="0" y="48460"/>
                </a:lnTo>
                <a:cubicBezTo>
                  <a:pt x="2840" y="50194"/>
                  <a:pt x="5324" y="52393"/>
                  <a:pt x="7831" y="56587"/>
                </a:cubicBezTo>
                <a:cubicBezTo>
                  <a:pt x="8889" y="58334"/>
                  <a:pt x="9804" y="60034"/>
                  <a:pt x="10731" y="61602"/>
                </a:cubicBezTo>
                <a:cubicBezTo>
                  <a:pt x="16434" y="55482"/>
                  <a:pt x="13963" y="50088"/>
                  <a:pt x="13523" y="42863"/>
                </a:cubicBezTo>
                <a:cubicBezTo>
                  <a:pt x="13169" y="37092"/>
                  <a:pt x="16408" y="35636"/>
                  <a:pt x="21019" y="35636"/>
                </a:cubicBezTo>
                <a:cubicBezTo>
                  <a:pt x="25712" y="35636"/>
                  <a:pt x="31827" y="37145"/>
                  <a:pt x="37017" y="37145"/>
                </a:cubicBezTo>
                <a:cubicBezTo>
                  <a:pt x="42968" y="37145"/>
                  <a:pt x="47704" y="35161"/>
                  <a:pt x="47687" y="26642"/>
                </a:cubicBezTo>
                <a:cubicBezTo>
                  <a:pt x="47663" y="19156"/>
                  <a:pt x="40070" y="14973"/>
                  <a:pt x="37943" y="8319"/>
                </a:cubicBezTo>
                <a:cubicBezTo>
                  <a:pt x="37028" y="5467"/>
                  <a:pt x="37146" y="2710"/>
                  <a:pt x="3770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6" name="Google Shape;216;p22"/>
          <p:cNvSpPr/>
          <p:nvPr/>
        </p:nvSpPr>
        <p:spPr>
          <a:xfrm>
            <a:off x="8116667" y="0"/>
            <a:ext cx="2243933" cy="1666000"/>
          </a:xfrm>
          <a:custGeom>
            <a:avLst/>
            <a:gdLst/>
            <a:ahLst/>
            <a:cxnLst/>
            <a:rect l="l" t="t" r="r" b="b"/>
            <a:pathLst>
              <a:path w="67318" h="49980" extrusionOk="0">
                <a:moveTo>
                  <a:pt x="24313" y="0"/>
                </a:moveTo>
                <a:cubicBezTo>
                  <a:pt x="20843" y="2115"/>
                  <a:pt x="17159" y="3303"/>
                  <a:pt x="12965" y="5858"/>
                </a:cubicBezTo>
                <a:cubicBezTo>
                  <a:pt x="6429" y="9851"/>
                  <a:pt x="0" y="18181"/>
                  <a:pt x="4302" y="25798"/>
                </a:cubicBezTo>
                <a:cubicBezTo>
                  <a:pt x="8271" y="32833"/>
                  <a:pt x="11848" y="35637"/>
                  <a:pt x="12002" y="44514"/>
                </a:cubicBezTo>
                <a:cubicBezTo>
                  <a:pt x="12026" y="46450"/>
                  <a:pt x="12002" y="48257"/>
                  <a:pt x="12002" y="49980"/>
                </a:cubicBezTo>
                <a:cubicBezTo>
                  <a:pt x="19548" y="47663"/>
                  <a:pt x="20071" y="42101"/>
                  <a:pt x="23101" y="35958"/>
                </a:cubicBezTo>
                <a:cubicBezTo>
                  <a:pt x="24491" y="33146"/>
                  <a:pt x="26185" y="32063"/>
                  <a:pt x="28090" y="32063"/>
                </a:cubicBezTo>
                <a:cubicBezTo>
                  <a:pt x="34494" y="32063"/>
                  <a:pt x="43294" y="44307"/>
                  <a:pt x="51055" y="44307"/>
                </a:cubicBezTo>
                <a:cubicBezTo>
                  <a:pt x="53768" y="44307"/>
                  <a:pt x="56354" y="42811"/>
                  <a:pt x="58666" y="38774"/>
                </a:cubicBezTo>
                <a:cubicBezTo>
                  <a:pt x="62172" y="32631"/>
                  <a:pt x="57930" y="25655"/>
                  <a:pt x="59320" y="19203"/>
                </a:cubicBezTo>
                <a:cubicBezTo>
                  <a:pt x="60378" y="14366"/>
                  <a:pt x="63883" y="11265"/>
                  <a:pt x="67317" y="8080"/>
                </a:cubicBezTo>
                <a:lnTo>
                  <a:pt x="67317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7" name="Google Shape;217;p22"/>
          <p:cNvSpPr/>
          <p:nvPr/>
        </p:nvSpPr>
        <p:spPr>
          <a:xfrm>
            <a:off x="6486934" y="5809067"/>
            <a:ext cx="2523033" cy="1048933"/>
          </a:xfrm>
          <a:custGeom>
            <a:avLst/>
            <a:gdLst/>
            <a:ahLst/>
            <a:cxnLst/>
            <a:rect l="l" t="t" r="r" b="b"/>
            <a:pathLst>
              <a:path w="75691" h="31468" extrusionOk="0">
                <a:moveTo>
                  <a:pt x="55546" y="1"/>
                </a:moveTo>
                <a:cubicBezTo>
                  <a:pt x="55501" y="1"/>
                  <a:pt x="55456" y="1"/>
                  <a:pt x="55411" y="1"/>
                </a:cubicBezTo>
                <a:cubicBezTo>
                  <a:pt x="48471" y="49"/>
                  <a:pt x="44633" y="7107"/>
                  <a:pt x="38478" y="9092"/>
                </a:cubicBezTo>
                <a:cubicBezTo>
                  <a:pt x="37080" y="9546"/>
                  <a:pt x="35708" y="9732"/>
                  <a:pt x="34353" y="9732"/>
                </a:cubicBezTo>
                <a:cubicBezTo>
                  <a:pt x="28446" y="9732"/>
                  <a:pt x="22850" y="6215"/>
                  <a:pt x="16839" y="6157"/>
                </a:cubicBezTo>
                <a:cubicBezTo>
                  <a:pt x="16774" y="6156"/>
                  <a:pt x="16710" y="6155"/>
                  <a:pt x="16646" y="6155"/>
                </a:cubicBezTo>
                <a:cubicBezTo>
                  <a:pt x="8679" y="6155"/>
                  <a:pt x="5205" y="12001"/>
                  <a:pt x="3732" y="19133"/>
                </a:cubicBezTo>
                <a:cubicBezTo>
                  <a:pt x="3043" y="22448"/>
                  <a:pt x="2662" y="28877"/>
                  <a:pt x="1" y="31467"/>
                </a:cubicBezTo>
                <a:lnTo>
                  <a:pt x="68126" y="31467"/>
                </a:lnTo>
                <a:cubicBezTo>
                  <a:pt x="56032" y="29215"/>
                  <a:pt x="75691" y="1"/>
                  <a:pt x="55546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8" name="Google Shape;218;p22"/>
          <p:cNvSpPr txBox="1">
            <a:spLocks noGrp="1"/>
          </p:cNvSpPr>
          <p:nvPr>
            <p:ph type="title"/>
          </p:nvPr>
        </p:nvSpPr>
        <p:spPr>
          <a:xfrm>
            <a:off x="1478300" y="2671067"/>
            <a:ext cx="46088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 b="1">
                <a:latin typeface="Sen"/>
                <a:ea typeface="Sen"/>
                <a:cs typeface="Sen"/>
                <a:sym typeface="Se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219" name="Google Shape;219;p22"/>
          <p:cNvSpPr txBox="1">
            <a:spLocks noGrp="1"/>
          </p:cNvSpPr>
          <p:nvPr>
            <p:ph type="subTitle" idx="1"/>
          </p:nvPr>
        </p:nvSpPr>
        <p:spPr>
          <a:xfrm>
            <a:off x="1478329" y="3241167"/>
            <a:ext cx="4608800" cy="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/>
          </a:p>
        </p:txBody>
      </p:sp>
      <p:sp>
        <p:nvSpPr>
          <p:cNvPr id="220" name="Google Shape;220;p22"/>
          <p:cNvSpPr txBox="1">
            <a:spLocks noGrp="1"/>
          </p:cNvSpPr>
          <p:nvPr>
            <p:ph type="title" idx="2"/>
          </p:nvPr>
        </p:nvSpPr>
        <p:spPr>
          <a:xfrm>
            <a:off x="6095528" y="1503367"/>
            <a:ext cx="46088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 b="1">
                <a:latin typeface="Sen"/>
                <a:ea typeface="Sen"/>
                <a:cs typeface="Sen"/>
                <a:sym typeface="Se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221" name="Google Shape;221;p22"/>
          <p:cNvSpPr txBox="1">
            <a:spLocks noGrp="1"/>
          </p:cNvSpPr>
          <p:nvPr>
            <p:ph type="subTitle" idx="3"/>
          </p:nvPr>
        </p:nvSpPr>
        <p:spPr>
          <a:xfrm>
            <a:off x="6095528" y="2073467"/>
            <a:ext cx="4608800" cy="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/>
          </a:p>
        </p:txBody>
      </p:sp>
      <p:sp>
        <p:nvSpPr>
          <p:cNvPr id="222" name="Google Shape;222;p22"/>
          <p:cNvSpPr txBox="1">
            <a:spLocks noGrp="1"/>
          </p:cNvSpPr>
          <p:nvPr>
            <p:ph type="title" idx="4"/>
          </p:nvPr>
        </p:nvSpPr>
        <p:spPr>
          <a:xfrm>
            <a:off x="1492693" y="5006465"/>
            <a:ext cx="46088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 b="1">
                <a:latin typeface="Sen"/>
                <a:ea typeface="Sen"/>
                <a:cs typeface="Sen"/>
                <a:sym typeface="Se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223" name="Google Shape;223;p22"/>
          <p:cNvSpPr txBox="1">
            <a:spLocks noGrp="1"/>
          </p:cNvSpPr>
          <p:nvPr>
            <p:ph type="subTitle" idx="5"/>
          </p:nvPr>
        </p:nvSpPr>
        <p:spPr>
          <a:xfrm>
            <a:off x="1492723" y="5576567"/>
            <a:ext cx="4608800" cy="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/>
          </a:p>
        </p:txBody>
      </p:sp>
      <p:sp>
        <p:nvSpPr>
          <p:cNvPr id="224" name="Google Shape;224;p22"/>
          <p:cNvSpPr txBox="1">
            <a:spLocks noGrp="1"/>
          </p:cNvSpPr>
          <p:nvPr>
            <p:ph type="title" idx="6"/>
          </p:nvPr>
        </p:nvSpPr>
        <p:spPr>
          <a:xfrm>
            <a:off x="6094105" y="3838765"/>
            <a:ext cx="46088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 b="1">
                <a:latin typeface="Sen"/>
                <a:ea typeface="Sen"/>
                <a:cs typeface="Sen"/>
                <a:sym typeface="Se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225" name="Google Shape;225;p22"/>
          <p:cNvSpPr txBox="1">
            <a:spLocks noGrp="1"/>
          </p:cNvSpPr>
          <p:nvPr>
            <p:ph type="subTitle" idx="7"/>
          </p:nvPr>
        </p:nvSpPr>
        <p:spPr>
          <a:xfrm>
            <a:off x="6094105" y="4408867"/>
            <a:ext cx="4608800" cy="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/>
          </a:p>
        </p:txBody>
      </p:sp>
      <p:sp>
        <p:nvSpPr>
          <p:cNvPr id="226" name="Google Shape;226;p22"/>
          <p:cNvSpPr txBox="1">
            <a:spLocks noGrp="1"/>
          </p:cNvSpPr>
          <p:nvPr>
            <p:ph type="title" idx="8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227" name="Google Shape;227;p22"/>
          <p:cNvSpPr/>
          <p:nvPr/>
        </p:nvSpPr>
        <p:spPr>
          <a:xfrm flipH="1">
            <a:off x="8413898" y="4217337"/>
            <a:ext cx="3778103" cy="2640647"/>
          </a:xfrm>
          <a:custGeom>
            <a:avLst/>
            <a:gdLst/>
            <a:ahLst/>
            <a:cxnLst/>
            <a:rect l="l" t="t" r="r" b="b"/>
            <a:pathLst>
              <a:path w="97424" h="68093" extrusionOk="0">
                <a:moveTo>
                  <a:pt x="16965" y="0"/>
                </a:moveTo>
                <a:cubicBezTo>
                  <a:pt x="9972" y="0"/>
                  <a:pt x="3049" y="4210"/>
                  <a:pt x="11" y="10533"/>
                </a:cubicBezTo>
                <a:lnTo>
                  <a:pt x="0" y="10533"/>
                </a:lnTo>
                <a:lnTo>
                  <a:pt x="0" y="68093"/>
                </a:lnTo>
                <a:lnTo>
                  <a:pt x="96420" y="68093"/>
                </a:lnTo>
                <a:cubicBezTo>
                  <a:pt x="97423" y="64510"/>
                  <a:pt x="95459" y="60571"/>
                  <a:pt x="93307" y="57531"/>
                </a:cubicBezTo>
                <a:cubicBezTo>
                  <a:pt x="91155" y="54502"/>
                  <a:pt x="88617" y="51431"/>
                  <a:pt x="88251" y="47722"/>
                </a:cubicBezTo>
                <a:cubicBezTo>
                  <a:pt x="87906" y="44139"/>
                  <a:pt x="89682" y="40702"/>
                  <a:pt x="90529" y="37193"/>
                </a:cubicBezTo>
                <a:cubicBezTo>
                  <a:pt x="92001" y="31081"/>
                  <a:pt x="90497" y="24270"/>
                  <a:pt x="86454" y="19465"/>
                </a:cubicBezTo>
                <a:cubicBezTo>
                  <a:pt x="82873" y="15210"/>
                  <a:pt x="77376" y="12644"/>
                  <a:pt x="71836" y="12644"/>
                </a:cubicBezTo>
                <a:cubicBezTo>
                  <a:pt x="71105" y="12644"/>
                  <a:pt x="70374" y="12688"/>
                  <a:pt x="69646" y="12779"/>
                </a:cubicBezTo>
                <a:cubicBezTo>
                  <a:pt x="63410" y="13584"/>
                  <a:pt x="57685" y="17846"/>
                  <a:pt x="55324" y="23675"/>
                </a:cubicBezTo>
                <a:cubicBezTo>
                  <a:pt x="54123" y="26652"/>
                  <a:pt x="53757" y="29891"/>
                  <a:pt x="52671" y="32910"/>
                </a:cubicBezTo>
                <a:cubicBezTo>
                  <a:pt x="51584" y="35908"/>
                  <a:pt x="49485" y="38874"/>
                  <a:pt x="46382" y="39626"/>
                </a:cubicBezTo>
                <a:cubicBezTo>
                  <a:pt x="45887" y="39747"/>
                  <a:pt x="45388" y="39804"/>
                  <a:pt x="44891" y="39804"/>
                </a:cubicBezTo>
                <a:cubicBezTo>
                  <a:pt x="41993" y="39804"/>
                  <a:pt x="39172" y="37864"/>
                  <a:pt x="37639" y="35323"/>
                </a:cubicBezTo>
                <a:cubicBezTo>
                  <a:pt x="35852" y="32345"/>
                  <a:pt x="35487" y="28731"/>
                  <a:pt x="35466" y="25252"/>
                </a:cubicBezTo>
                <a:cubicBezTo>
                  <a:pt x="35434" y="21784"/>
                  <a:pt x="35696" y="18264"/>
                  <a:pt x="35006" y="14858"/>
                </a:cubicBezTo>
                <a:cubicBezTo>
                  <a:pt x="33460" y="7285"/>
                  <a:pt x="26722" y="1069"/>
                  <a:pt x="19065" y="129"/>
                </a:cubicBezTo>
                <a:cubicBezTo>
                  <a:pt x="18367" y="42"/>
                  <a:pt x="17666" y="0"/>
                  <a:pt x="16965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8" name="Google Shape;228;p22"/>
          <p:cNvSpPr/>
          <p:nvPr/>
        </p:nvSpPr>
        <p:spPr>
          <a:xfrm>
            <a:off x="9668934" y="6"/>
            <a:ext cx="2523052" cy="3085919"/>
          </a:xfrm>
          <a:custGeom>
            <a:avLst/>
            <a:gdLst/>
            <a:ahLst/>
            <a:cxnLst/>
            <a:rect l="l" t="t" r="r" b="b"/>
            <a:pathLst>
              <a:path w="63692" h="77901" extrusionOk="0">
                <a:moveTo>
                  <a:pt x="1191" y="0"/>
                </a:moveTo>
                <a:cubicBezTo>
                  <a:pt x="0" y="4816"/>
                  <a:pt x="961" y="11491"/>
                  <a:pt x="3771" y="15576"/>
                </a:cubicBezTo>
                <a:cubicBezTo>
                  <a:pt x="6582" y="19671"/>
                  <a:pt x="11168" y="22470"/>
                  <a:pt x="16088" y="23118"/>
                </a:cubicBezTo>
                <a:cubicBezTo>
                  <a:pt x="16950" y="23228"/>
                  <a:pt x="17814" y="23275"/>
                  <a:pt x="18677" y="23275"/>
                </a:cubicBezTo>
                <a:cubicBezTo>
                  <a:pt x="22563" y="23275"/>
                  <a:pt x="26460" y="22338"/>
                  <a:pt x="30358" y="22073"/>
                </a:cubicBezTo>
                <a:cubicBezTo>
                  <a:pt x="30908" y="22035"/>
                  <a:pt x="31466" y="22014"/>
                  <a:pt x="32029" y="22014"/>
                </a:cubicBezTo>
                <a:cubicBezTo>
                  <a:pt x="36335" y="22014"/>
                  <a:pt x="40847" y="23216"/>
                  <a:pt x="43259" y="26691"/>
                </a:cubicBezTo>
                <a:cubicBezTo>
                  <a:pt x="46142" y="30838"/>
                  <a:pt x="44878" y="36625"/>
                  <a:pt x="42475" y="41086"/>
                </a:cubicBezTo>
                <a:cubicBezTo>
                  <a:pt x="40073" y="45536"/>
                  <a:pt x="36636" y="49495"/>
                  <a:pt x="35121" y="54311"/>
                </a:cubicBezTo>
                <a:cubicBezTo>
                  <a:pt x="32802" y="61665"/>
                  <a:pt x="35769" y="70356"/>
                  <a:pt x="42099" y="74754"/>
                </a:cubicBezTo>
                <a:cubicBezTo>
                  <a:pt x="45120" y="76858"/>
                  <a:pt x="48790" y="77900"/>
                  <a:pt x="52463" y="77900"/>
                </a:cubicBezTo>
                <a:cubicBezTo>
                  <a:pt x="56487" y="77900"/>
                  <a:pt x="60513" y="76649"/>
                  <a:pt x="63692" y="74169"/>
                </a:cubicBezTo>
                <a:lnTo>
                  <a:pt x="63692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004414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"/>
          <p:cNvSpPr/>
          <p:nvPr/>
        </p:nvSpPr>
        <p:spPr>
          <a:xfrm>
            <a:off x="708100" y="147333"/>
            <a:ext cx="10685733" cy="6104867"/>
          </a:xfrm>
          <a:custGeom>
            <a:avLst/>
            <a:gdLst/>
            <a:ahLst/>
            <a:cxnLst/>
            <a:rect l="l" t="t" r="r" b="b"/>
            <a:pathLst>
              <a:path w="320572" h="183146" extrusionOk="0">
                <a:moveTo>
                  <a:pt x="23657" y="55525"/>
                </a:moveTo>
                <a:lnTo>
                  <a:pt x="0" y="183146"/>
                </a:lnTo>
                <a:lnTo>
                  <a:pt x="320572" y="148825"/>
                </a:lnTo>
                <a:lnTo>
                  <a:pt x="307281" y="15121"/>
                </a:lnTo>
                <a:lnTo>
                  <a:pt x="194044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1" name="Google Shape;231;p23"/>
          <p:cNvSpPr/>
          <p:nvPr/>
        </p:nvSpPr>
        <p:spPr>
          <a:xfrm>
            <a:off x="1" y="5005968"/>
            <a:ext cx="2424167" cy="1852033"/>
          </a:xfrm>
          <a:custGeom>
            <a:avLst/>
            <a:gdLst/>
            <a:ahLst/>
            <a:cxnLst/>
            <a:rect l="l" t="t" r="r" b="b"/>
            <a:pathLst>
              <a:path w="72725" h="55561" extrusionOk="0">
                <a:moveTo>
                  <a:pt x="10985" y="0"/>
                </a:moveTo>
                <a:cubicBezTo>
                  <a:pt x="6172" y="0"/>
                  <a:pt x="2658" y="3290"/>
                  <a:pt x="1" y="7731"/>
                </a:cubicBezTo>
                <a:lnTo>
                  <a:pt x="1" y="55560"/>
                </a:lnTo>
                <a:lnTo>
                  <a:pt x="72523" y="55560"/>
                </a:lnTo>
                <a:cubicBezTo>
                  <a:pt x="72725" y="52304"/>
                  <a:pt x="72297" y="49096"/>
                  <a:pt x="70871" y="46315"/>
                </a:cubicBezTo>
                <a:cubicBezTo>
                  <a:pt x="67258" y="39257"/>
                  <a:pt x="62018" y="40017"/>
                  <a:pt x="55696" y="38473"/>
                </a:cubicBezTo>
                <a:cubicBezTo>
                  <a:pt x="40189" y="34682"/>
                  <a:pt x="70312" y="11962"/>
                  <a:pt x="51038" y="6020"/>
                </a:cubicBezTo>
                <a:cubicBezTo>
                  <a:pt x="50081" y="5725"/>
                  <a:pt x="49143" y="5599"/>
                  <a:pt x="48217" y="5599"/>
                </a:cubicBezTo>
                <a:cubicBezTo>
                  <a:pt x="43157" y="5599"/>
                  <a:pt x="38492" y="9341"/>
                  <a:pt x="33368" y="9371"/>
                </a:cubicBezTo>
                <a:cubicBezTo>
                  <a:pt x="33335" y="9372"/>
                  <a:pt x="33302" y="9372"/>
                  <a:pt x="33270" y="9372"/>
                </a:cubicBezTo>
                <a:cubicBezTo>
                  <a:pt x="25960" y="9372"/>
                  <a:pt x="21420" y="2802"/>
                  <a:pt x="14878" y="661"/>
                </a:cubicBezTo>
                <a:cubicBezTo>
                  <a:pt x="13493" y="209"/>
                  <a:pt x="12198" y="0"/>
                  <a:pt x="10985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2" name="Google Shape;232;p23"/>
          <p:cNvSpPr/>
          <p:nvPr/>
        </p:nvSpPr>
        <p:spPr>
          <a:xfrm rot="3285389">
            <a:off x="9429931" y="270348"/>
            <a:ext cx="3232900" cy="2589227"/>
          </a:xfrm>
          <a:custGeom>
            <a:avLst/>
            <a:gdLst/>
            <a:ahLst/>
            <a:cxnLst/>
            <a:rect l="l" t="t" r="r" b="b"/>
            <a:pathLst>
              <a:path w="117036" h="93734" extrusionOk="0">
                <a:moveTo>
                  <a:pt x="38606" y="1"/>
                </a:moveTo>
                <a:cubicBezTo>
                  <a:pt x="34438" y="1"/>
                  <a:pt x="30512" y="1474"/>
                  <a:pt x="28223" y="5371"/>
                </a:cubicBezTo>
                <a:cubicBezTo>
                  <a:pt x="24218" y="12204"/>
                  <a:pt x="23600" y="16612"/>
                  <a:pt x="16138" y="21128"/>
                </a:cubicBezTo>
                <a:cubicBezTo>
                  <a:pt x="8604" y="25679"/>
                  <a:pt x="2413" y="27818"/>
                  <a:pt x="1011" y="37515"/>
                </a:cubicBezTo>
                <a:cubicBezTo>
                  <a:pt x="1" y="44573"/>
                  <a:pt x="939" y="53747"/>
                  <a:pt x="6180" y="59046"/>
                </a:cubicBezTo>
                <a:cubicBezTo>
                  <a:pt x="9310" y="62220"/>
                  <a:pt x="12204" y="63042"/>
                  <a:pt x="15253" y="63042"/>
                </a:cubicBezTo>
                <a:cubicBezTo>
                  <a:pt x="18003" y="63042"/>
                  <a:pt x="20880" y="62374"/>
                  <a:pt x="24170" y="62160"/>
                </a:cubicBezTo>
                <a:cubicBezTo>
                  <a:pt x="24458" y="62141"/>
                  <a:pt x="24734" y="62131"/>
                  <a:pt x="24999" y="62131"/>
                </a:cubicBezTo>
                <a:cubicBezTo>
                  <a:pt x="40381" y="62131"/>
                  <a:pt x="18259" y="93733"/>
                  <a:pt x="39229" y="93733"/>
                </a:cubicBezTo>
                <a:cubicBezTo>
                  <a:pt x="39267" y="93733"/>
                  <a:pt x="39306" y="93733"/>
                  <a:pt x="39345" y="93733"/>
                </a:cubicBezTo>
                <a:cubicBezTo>
                  <a:pt x="46285" y="93685"/>
                  <a:pt x="50123" y="86627"/>
                  <a:pt x="56278" y="84642"/>
                </a:cubicBezTo>
                <a:cubicBezTo>
                  <a:pt x="57675" y="84188"/>
                  <a:pt x="59047" y="84003"/>
                  <a:pt x="60402" y="84003"/>
                </a:cubicBezTo>
                <a:cubicBezTo>
                  <a:pt x="66310" y="84003"/>
                  <a:pt x="71907" y="87522"/>
                  <a:pt x="77929" y="87589"/>
                </a:cubicBezTo>
                <a:cubicBezTo>
                  <a:pt x="77986" y="87590"/>
                  <a:pt x="78042" y="87590"/>
                  <a:pt x="78098" y="87590"/>
                </a:cubicBezTo>
                <a:cubicBezTo>
                  <a:pt x="86070" y="87590"/>
                  <a:pt x="89549" y="81740"/>
                  <a:pt x="91024" y="74601"/>
                </a:cubicBezTo>
                <a:cubicBezTo>
                  <a:pt x="91713" y="71286"/>
                  <a:pt x="91369" y="67127"/>
                  <a:pt x="94031" y="64560"/>
                </a:cubicBezTo>
                <a:cubicBezTo>
                  <a:pt x="96324" y="62338"/>
                  <a:pt x="99318" y="63182"/>
                  <a:pt x="102016" y="62160"/>
                </a:cubicBezTo>
                <a:cubicBezTo>
                  <a:pt x="116466" y="56670"/>
                  <a:pt x="117036" y="36813"/>
                  <a:pt x="103097" y="30230"/>
                </a:cubicBezTo>
                <a:cubicBezTo>
                  <a:pt x="95837" y="26808"/>
                  <a:pt x="87709" y="28745"/>
                  <a:pt x="81708" y="22495"/>
                </a:cubicBezTo>
                <a:cubicBezTo>
                  <a:pt x="76539" y="17100"/>
                  <a:pt x="74103" y="13535"/>
                  <a:pt x="66414" y="11978"/>
                </a:cubicBezTo>
                <a:cubicBezTo>
                  <a:pt x="59095" y="10493"/>
                  <a:pt x="55910" y="6393"/>
                  <a:pt x="49434" y="2888"/>
                </a:cubicBezTo>
                <a:cubicBezTo>
                  <a:pt x="46305" y="1194"/>
                  <a:pt x="42357" y="1"/>
                  <a:pt x="3860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3" name="Google Shape;233;p23"/>
          <p:cNvSpPr/>
          <p:nvPr/>
        </p:nvSpPr>
        <p:spPr>
          <a:xfrm rot="10800000">
            <a:off x="6666800" y="4656933"/>
            <a:ext cx="5525200" cy="2201067"/>
          </a:xfrm>
          <a:custGeom>
            <a:avLst/>
            <a:gdLst/>
            <a:ahLst/>
            <a:cxnLst/>
            <a:rect l="l" t="t" r="r" b="b"/>
            <a:pathLst>
              <a:path w="165756" h="66032" extrusionOk="0">
                <a:moveTo>
                  <a:pt x="0" y="0"/>
                </a:moveTo>
                <a:lnTo>
                  <a:pt x="0" y="65630"/>
                </a:lnTo>
                <a:cubicBezTo>
                  <a:pt x="2692" y="65901"/>
                  <a:pt x="5360" y="66031"/>
                  <a:pt x="8007" y="66031"/>
                </a:cubicBezTo>
                <a:cubicBezTo>
                  <a:pt x="62771" y="66031"/>
                  <a:pt x="108457" y="10315"/>
                  <a:pt x="165756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4" name="Google Shape;234;p23"/>
          <p:cNvSpPr/>
          <p:nvPr/>
        </p:nvSpPr>
        <p:spPr>
          <a:xfrm>
            <a:off x="1" y="2"/>
            <a:ext cx="3862524" cy="2532655"/>
          </a:xfrm>
          <a:custGeom>
            <a:avLst/>
            <a:gdLst/>
            <a:ahLst/>
            <a:cxnLst/>
            <a:rect l="l" t="t" r="r" b="b"/>
            <a:pathLst>
              <a:path w="183058" h="120031" extrusionOk="0">
                <a:moveTo>
                  <a:pt x="333" y="108219"/>
                </a:moveTo>
                <a:cubicBezTo>
                  <a:pt x="21128" y="115859"/>
                  <a:pt x="43754" y="120030"/>
                  <a:pt x="65535" y="115943"/>
                </a:cubicBezTo>
                <a:cubicBezTo>
                  <a:pt x="87305" y="111879"/>
                  <a:pt x="108052" y="98582"/>
                  <a:pt x="117381" y="78500"/>
                </a:cubicBezTo>
                <a:cubicBezTo>
                  <a:pt x="121171" y="70324"/>
                  <a:pt x="123001" y="61400"/>
                  <a:pt x="126210" y="52999"/>
                </a:cubicBezTo>
                <a:cubicBezTo>
                  <a:pt x="129418" y="44586"/>
                  <a:pt x="134433" y="36303"/>
                  <a:pt x="142430" y="32156"/>
                </a:cubicBezTo>
                <a:cubicBezTo>
                  <a:pt x="149869" y="28306"/>
                  <a:pt x="158840" y="28579"/>
                  <a:pt x="166517" y="25228"/>
                </a:cubicBezTo>
                <a:cubicBezTo>
                  <a:pt x="176285" y="20986"/>
                  <a:pt x="183058" y="10648"/>
                  <a:pt x="183034" y="1"/>
                </a:cubicBezTo>
                <a:lnTo>
                  <a:pt x="182761" y="1"/>
                </a:lnTo>
                <a:lnTo>
                  <a:pt x="785" y="1"/>
                </a:lnTo>
                <a:cubicBezTo>
                  <a:pt x="785" y="737"/>
                  <a:pt x="1" y="1023"/>
                  <a:pt x="1" y="1759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5" name="Google Shape;235;p23"/>
          <p:cNvSpPr txBox="1">
            <a:spLocks noGrp="1"/>
          </p:cNvSpPr>
          <p:nvPr>
            <p:ph type="title"/>
          </p:nvPr>
        </p:nvSpPr>
        <p:spPr>
          <a:xfrm>
            <a:off x="1031900" y="2611069"/>
            <a:ext cx="29300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 b="1">
                <a:latin typeface="Sen"/>
                <a:ea typeface="Sen"/>
                <a:cs typeface="Sen"/>
                <a:sym typeface="Se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236" name="Google Shape;236;p23"/>
          <p:cNvSpPr txBox="1">
            <a:spLocks noGrp="1"/>
          </p:cNvSpPr>
          <p:nvPr>
            <p:ph type="subTitle" idx="1"/>
          </p:nvPr>
        </p:nvSpPr>
        <p:spPr>
          <a:xfrm>
            <a:off x="1031900" y="3124408"/>
            <a:ext cx="2930000" cy="8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/>
          </a:p>
        </p:txBody>
      </p:sp>
      <p:sp>
        <p:nvSpPr>
          <p:cNvPr id="237" name="Google Shape;237;p23"/>
          <p:cNvSpPr txBox="1">
            <a:spLocks noGrp="1"/>
          </p:cNvSpPr>
          <p:nvPr>
            <p:ph type="title" idx="2"/>
          </p:nvPr>
        </p:nvSpPr>
        <p:spPr>
          <a:xfrm>
            <a:off x="4631100" y="2611069"/>
            <a:ext cx="29300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 b="1">
                <a:latin typeface="Sen"/>
                <a:ea typeface="Sen"/>
                <a:cs typeface="Sen"/>
                <a:sym typeface="Se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238" name="Google Shape;238;p23"/>
          <p:cNvSpPr txBox="1">
            <a:spLocks noGrp="1"/>
          </p:cNvSpPr>
          <p:nvPr>
            <p:ph type="subTitle" idx="3"/>
          </p:nvPr>
        </p:nvSpPr>
        <p:spPr>
          <a:xfrm>
            <a:off x="4631100" y="3124408"/>
            <a:ext cx="2930000" cy="8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/>
          </a:p>
        </p:txBody>
      </p:sp>
      <p:sp>
        <p:nvSpPr>
          <p:cNvPr id="239" name="Google Shape;239;p23"/>
          <p:cNvSpPr txBox="1">
            <a:spLocks noGrp="1"/>
          </p:cNvSpPr>
          <p:nvPr>
            <p:ph type="title" idx="4"/>
          </p:nvPr>
        </p:nvSpPr>
        <p:spPr>
          <a:xfrm>
            <a:off x="1031900" y="4782763"/>
            <a:ext cx="29300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 b="1">
                <a:latin typeface="Sen"/>
                <a:ea typeface="Sen"/>
                <a:cs typeface="Sen"/>
                <a:sym typeface="Se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240" name="Google Shape;240;p23"/>
          <p:cNvSpPr txBox="1">
            <a:spLocks noGrp="1"/>
          </p:cNvSpPr>
          <p:nvPr>
            <p:ph type="subTitle" idx="5"/>
          </p:nvPr>
        </p:nvSpPr>
        <p:spPr>
          <a:xfrm>
            <a:off x="1031900" y="5296101"/>
            <a:ext cx="2930000" cy="8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/>
          </a:p>
        </p:txBody>
      </p:sp>
      <p:sp>
        <p:nvSpPr>
          <p:cNvPr id="241" name="Google Shape;241;p23"/>
          <p:cNvSpPr txBox="1">
            <a:spLocks noGrp="1"/>
          </p:cNvSpPr>
          <p:nvPr>
            <p:ph type="title" idx="6"/>
          </p:nvPr>
        </p:nvSpPr>
        <p:spPr>
          <a:xfrm>
            <a:off x="4631100" y="4782761"/>
            <a:ext cx="29300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 b="1">
                <a:latin typeface="Sen"/>
                <a:ea typeface="Sen"/>
                <a:cs typeface="Sen"/>
                <a:sym typeface="Se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242" name="Google Shape;242;p23"/>
          <p:cNvSpPr txBox="1">
            <a:spLocks noGrp="1"/>
          </p:cNvSpPr>
          <p:nvPr>
            <p:ph type="subTitle" idx="7"/>
          </p:nvPr>
        </p:nvSpPr>
        <p:spPr>
          <a:xfrm>
            <a:off x="4631100" y="5296100"/>
            <a:ext cx="2930000" cy="8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/>
          </a:p>
        </p:txBody>
      </p:sp>
      <p:sp>
        <p:nvSpPr>
          <p:cNvPr id="243" name="Google Shape;243;p23"/>
          <p:cNvSpPr txBox="1">
            <a:spLocks noGrp="1"/>
          </p:cNvSpPr>
          <p:nvPr>
            <p:ph type="title" idx="8"/>
          </p:nvPr>
        </p:nvSpPr>
        <p:spPr>
          <a:xfrm>
            <a:off x="8230033" y="2611069"/>
            <a:ext cx="29300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 b="1">
                <a:latin typeface="Sen"/>
                <a:ea typeface="Sen"/>
                <a:cs typeface="Sen"/>
                <a:sym typeface="Se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244" name="Google Shape;244;p23"/>
          <p:cNvSpPr txBox="1">
            <a:spLocks noGrp="1"/>
          </p:cNvSpPr>
          <p:nvPr>
            <p:ph type="subTitle" idx="9"/>
          </p:nvPr>
        </p:nvSpPr>
        <p:spPr>
          <a:xfrm>
            <a:off x="8230033" y="3124408"/>
            <a:ext cx="2930000" cy="8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/>
          </a:p>
        </p:txBody>
      </p:sp>
      <p:sp>
        <p:nvSpPr>
          <p:cNvPr id="245" name="Google Shape;245;p23"/>
          <p:cNvSpPr txBox="1">
            <a:spLocks noGrp="1"/>
          </p:cNvSpPr>
          <p:nvPr>
            <p:ph type="title" idx="13"/>
          </p:nvPr>
        </p:nvSpPr>
        <p:spPr>
          <a:xfrm>
            <a:off x="8230033" y="4782761"/>
            <a:ext cx="29300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 b="1">
                <a:latin typeface="Sen"/>
                <a:ea typeface="Sen"/>
                <a:cs typeface="Sen"/>
                <a:sym typeface="Se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246" name="Google Shape;246;p23"/>
          <p:cNvSpPr txBox="1">
            <a:spLocks noGrp="1"/>
          </p:cNvSpPr>
          <p:nvPr>
            <p:ph type="subTitle" idx="14"/>
          </p:nvPr>
        </p:nvSpPr>
        <p:spPr>
          <a:xfrm>
            <a:off x="8230033" y="5296100"/>
            <a:ext cx="2930000" cy="8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/>
          </a:p>
        </p:txBody>
      </p:sp>
      <p:sp>
        <p:nvSpPr>
          <p:cNvPr id="247" name="Google Shape;247;p23"/>
          <p:cNvSpPr txBox="1">
            <a:spLocks noGrp="1"/>
          </p:cNvSpPr>
          <p:nvPr>
            <p:ph type="title" idx="15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248" name="Google Shape;248;p23"/>
          <p:cNvSpPr/>
          <p:nvPr/>
        </p:nvSpPr>
        <p:spPr>
          <a:xfrm>
            <a:off x="9668934" y="6"/>
            <a:ext cx="2523052" cy="3085919"/>
          </a:xfrm>
          <a:custGeom>
            <a:avLst/>
            <a:gdLst/>
            <a:ahLst/>
            <a:cxnLst/>
            <a:rect l="l" t="t" r="r" b="b"/>
            <a:pathLst>
              <a:path w="63692" h="77901" extrusionOk="0">
                <a:moveTo>
                  <a:pt x="1191" y="0"/>
                </a:moveTo>
                <a:cubicBezTo>
                  <a:pt x="0" y="4816"/>
                  <a:pt x="961" y="11491"/>
                  <a:pt x="3771" y="15576"/>
                </a:cubicBezTo>
                <a:cubicBezTo>
                  <a:pt x="6582" y="19671"/>
                  <a:pt x="11168" y="22470"/>
                  <a:pt x="16088" y="23118"/>
                </a:cubicBezTo>
                <a:cubicBezTo>
                  <a:pt x="16950" y="23228"/>
                  <a:pt x="17814" y="23275"/>
                  <a:pt x="18677" y="23275"/>
                </a:cubicBezTo>
                <a:cubicBezTo>
                  <a:pt x="22563" y="23275"/>
                  <a:pt x="26460" y="22338"/>
                  <a:pt x="30358" y="22073"/>
                </a:cubicBezTo>
                <a:cubicBezTo>
                  <a:pt x="30908" y="22035"/>
                  <a:pt x="31466" y="22014"/>
                  <a:pt x="32029" y="22014"/>
                </a:cubicBezTo>
                <a:cubicBezTo>
                  <a:pt x="36335" y="22014"/>
                  <a:pt x="40847" y="23216"/>
                  <a:pt x="43259" y="26691"/>
                </a:cubicBezTo>
                <a:cubicBezTo>
                  <a:pt x="46142" y="30838"/>
                  <a:pt x="44878" y="36625"/>
                  <a:pt x="42475" y="41086"/>
                </a:cubicBezTo>
                <a:cubicBezTo>
                  <a:pt x="40073" y="45536"/>
                  <a:pt x="36636" y="49495"/>
                  <a:pt x="35121" y="54311"/>
                </a:cubicBezTo>
                <a:cubicBezTo>
                  <a:pt x="32802" y="61665"/>
                  <a:pt x="35769" y="70356"/>
                  <a:pt x="42099" y="74754"/>
                </a:cubicBezTo>
                <a:cubicBezTo>
                  <a:pt x="45120" y="76858"/>
                  <a:pt x="48790" y="77900"/>
                  <a:pt x="52463" y="77900"/>
                </a:cubicBezTo>
                <a:cubicBezTo>
                  <a:pt x="56487" y="77900"/>
                  <a:pt x="60513" y="76649"/>
                  <a:pt x="63692" y="74169"/>
                </a:cubicBezTo>
                <a:lnTo>
                  <a:pt x="63692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62183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2197402" y="4356695"/>
            <a:ext cx="6853903" cy="2501372"/>
          </a:xfrm>
          <a:custGeom>
            <a:avLst/>
            <a:gdLst/>
            <a:ahLst/>
            <a:cxnLst/>
            <a:rect l="l" t="t" r="r" b="b"/>
            <a:pathLst>
              <a:path w="162133" h="58571" extrusionOk="0">
                <a:moveTo>
                  <a:pt x="76709" y="0"/>
                </a:moveTo>
                <a:cubicBezTo>
                  <a:pt x="42054" y="0"/>
                  <a:pt x="31575" y="58570"/>
                  <a:pt x="1" y="58570"/>
                </a:cubicBezTo>
                <a:lnTo>
                  <a:pt x="162132" y="58570"/>
                </a:lnTo>
                <a:lnTo>
                  <a:pt x="161966" y="37989"/>
                </a:lnTo>
                <a:cubicBezTo>
                  <a:pt x="161966" y="37989"/>
                  <a:pt x="138390" y="35565"/>
                  <a:pt x="108480" y="13213"/>
                </a:cubicBezTo>
                <a:cubicBezTo>
                  <a:pt x="95843" y="3768"/>
                  <a:pt x="85498" y="0"/>
                  <a:pt x="76709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3"/>
          <p:cNvSpPr/>
          <p:nvPr/>
        </p:nvSpPr>
        <p:spPr>
          <a:xfrm>
            <a:off x="14600" y="0"/>
            <a:ext cx="12177699" cy="2724003"/>
          </a:xfrm>
          <a:custGeom>
            <a:avLst/>
            <a:gdLst/>
            <a:ahLst/>
            <a:cxnLst/>
            <a:rect l="l" t="t" r="r" b="b"/>
            <a:pathLst>
              <a:path w="285014" h="63784" extrusionOk="0">
                <a:moveTo>
                  <a:pt x="0" y="0"/>
                </a:moveTo>
                <a:lnTo>
                  <a:pt x="0" y="7760"/>
                </a:lnTo>
                <a:cubicBezTo>
                  <a:pt x="0" y="7760"/>
                  <a:pt x="27857" y="40061"/>
                  <a:pt x="78012" y="40061"/>
                </a:cubicBezTo>
                <a:cubicBezTo>
                  <a:pt x="86766" y="40061"/>
                  <a:pt x="96199" y="39077"/>
                  <a:pt x="106282" y="36766"/>
                </a:cubicBezTo>
                <a:cubicBezTo>
                  <a:pt x="121776" y="33216"/>
                  <a:pt x="135489" y="31753"/>
                  <a:pt x="147823" y="31753"/>
                </a:cubicBezTo>
                <a:cubicBezTo>
                  <a:pt x="205543" y="31753"/>
                  <a:pt x="233052" y="63784"/>
                  <a:pt x="271430" y="63784"/>
                </a:cubicBezTo>
                <a:cubicBezTo>
                  <a:pt x="275797" y="63784"/>
                  <a:pt x="280305" y="63369"/>
                  <a:pt x="285014" y="62445"/>
                </a:cubicBezTo>
                <a:lnTo>
                  <a:pt x="285014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3"/>
          <p:cNvSpPr/>
          <p:nvPr/>
        </p:nvSpPr>
        <p:spPr>
          <a:xfrm>
            <a:off x="291000" y="865133"/>
            <a:ext cx="10061200" cy="4996400"/>
          </a:xfrm>
          <a:prstGeom prst="parallelogram">
            <a:avLst>
              <a:gd name="adj" fmla="val 13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3"/>
          <p:cNvSpPr/>
          <p:nvPr/>
        </p:nvSpPr>
        <p:spPr>
          <a:xfrm>
            <a:off x="9129560" y="10"/>
            <a:ext cx="3062745" cy="3845223"/>
          </a:xfrm>
          <a:custGeom>
            <a:avLst/>
            <a:gdLst/>
            <a:ahLst/>
            <a:cxnLst/>
            <a:rect l="l" t="t" r="r" b="b"/>
            <a:pathLst>
              <a:path w="72451" h="90038" extrusionOk="0">
                <a:moveTo>
                  <a:pt x="1343" y="1"/>
                </a:moveTo>
                <a:cubicBezTo>
                  <a:pt x="0" y="5479"/>
                  <a:pt x="1093" y="13072"/>
                  <a:pt x="4290" y="17718"/>
                </a:cubicBezTo>
                <a:cubicBezTo>
                  <a:pt x="7486" y="22365"/>
                  <a:pt x="12691" y="25561"/>
                  <a:pt x="18300" y="26286"/>
                </a:cubicBezTo>
                <a:cubicBezTo>
                  <a:pt x="23683" y="26987"/>
                  <a:pt x="29113" y="25466"/>
                  <a:pt x="34532" y="25098"/>
                </a:cubicBezTo>
                <a:cubicBezTo>
                  <a:pt x="39951" y="24729"/>
                  <a:pt x="46106" y="25882"/>
                  <a:pt x="49207" y="30362"/>
                </a:cubicBezTo>
                <a:cubicBezTo>
                  <a:pt x="52487" y="35079"/>
                  <a:pt x="51049" y="41662"/>
                  <a:pt x="48316" y="46725"/>
                </a:cubicBezTo>
                <a:cubicBezTo>
                  <a:pt x="45583" y="51787"/>
                  <a:pt x="41674" y="56290"/>
                  <a:pt x="39951" y="61780"/>
                </a:cubicBezTo>
                <a:cubicBezTo>
                  <a:pt x="37313" y="70134"/>
                  <a:pt x="40675" y="80032"/>
                  <a:pt x="47888" y="85035"/>
                </a:cubicBezTo>
                <a:cubicBezTo>
                  <a:pt x="55090" y="90038"/>
                  <a:pt x="65535" y="89753"/>
                  <a:pt x="72451" y="84370"/>
                </a:cubicBezTo>
                <a:lnTo>
                  <a:pt x="72213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3"/>
          <p:cNvSpPr/>
          <p:nvPr/>
        </p:nvSpPr>
        <p:spPr>
          <a:xfrm>
            <a:off x="1" y="1495"/>
            <a:ext cx="3892148" cy="2884408"/>
          </a:xfrm>
          <a:custGeom>
            <a:avLst/>
            <a:gdLst/>
            <a:ahLst/>
            <a:cxnLst/>
            <a:rect l="l" t="t" r="r" b="b"/>
            <a:pathLst>
              <a:path w="92071" h="67540" extrusionOk="0">
                <a:moveTo>
                  <a:pt x="1" y="1"/>
                </a:moveTo>
                <a:lnTo>
                  <a:pt x="1" y="55779"/>
                </a:lnTo>
                <a:lnTo>
                  <a:pt x="13" y="55779"/>
                </a:lnTo>
                <a:cubicBezTo>
                  <a:pt x="999" y="57419"/>
                  <a:pt x="2389" y="59011"/>
                  <a:pt x="4386" y="60568"/>
                </a:cubicBezTo>
                <a:cubicBezTo>
                  <a:pt x="9069" y="64266"/>
                  <a:pt x="15676" y="67540"/>
                  <a:pt x="21968" y="67540"/>
                </a:cubicBezTo>
                <a:cubicBezTo>
                  <a:pt x="23339" y="67540"/>
                  <a:pt x="24695" y="67384"/>
                  <a:pt x="26013" y="67044"/>
                </a:cubicBezTo>
                <a:cubicBezTo>
                  <a:pt x="34354" y="64893"/>
                  <a:pt x="34806" y="59142"/>
                  <a:pt x="37955" y="52785"/>
                </a:cubicBezTo>
                <a:cubicBezTo>
                  <a:pt x="39348" y="49973"/>
                  <a:pt x="41042" y="48890"/>
                  <a:pt x="42948" y="48890"/>
                </a:cubicBezTo>
                <a:cubicBezTo>
                  <a:pt x="49356" y="48890"/>
                  <a:pt x="58153" y="61134"/>
                  <a:pt x="65917" y="61134"/>
                </a:cubicBezTo>
                <a:cubicBezTo>
                  <a:pt x="68630" y="61134"/>
                  <a:pt x="71218" y="59638"/>
                  <a:pt x="73533" y="55601"/>
                </a:cubicBezTo>
                <a:cubicBezTo>
                  <a:pt x="77026" y="49469"/>
                  <a:pt x="72784" y="42482"/>
                  <a:pt x="74186" y="36030"/>
                </a:cubicBezTo>
                <a:cubicBezTo>
                  <a:pt x="75874" y="28199"/>
                  <a:pt x="84002" y="24955"/>
                  <a:pt x="87852" y="18479"/>
                </a:cubicBezTo>
                <a:cubicBezTo>
                  <a:pt x="92070" y="11373"/>
                  <a:pt x="88695" y="5289"/>
                  <a:pt x="83110" y="298"/>
                </a:cubicBezTo>
                <a:cubicBezTo>
                  <a:pt x="82992" y="191"/>
                  <a:pt x="82873" y="84"/>
                  <a:pt x="82754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" name="Google Shape;26;p3"/>
          <p:cNvSpPr/>
          <p:nvPr/>
        </p:nvSpPr>
        <p:spPr>
          <a:xfrm>
            <a:off x="8292871" y="3877534"/>
            <a:ext cx="3899123" cy="2980028"/>
          </a:xfrm>
          <a:custGeom>
            <a:avLst/>
            <a:gdLst/>
            <a:ahLst/>
            <a:cxnLst/>
            <a:rect l="l" t="t" r="r" b="b"/>
            <a:pathLst>
              <a:path w="92236" h="69779" extrusionOk="0">
                <a:moveTo>
                  <a:pt x="45690" y="1"/>
                </a:moveTo>
                <a:cubicBezTo>
                  <a:pt x="39427" y="1"/>
                  <a:pt x="33128" y="3319"/>
                  <a:pt x="29922" y="10031"/>
                </a:cubicBezTo>
                <a:cubicBezTo>
                  <a:pt x="26464" y="17279"/>
                  <a:pt x="28377" y="25407"/>
                  <a:pt x="22103" y="31385"/>
                </a:cubicBezTo>
                <a:cubicBezTo>
                  <a:pt x="16672" y="36542"/>
                  <a:pt x="13107" y="38942"/>
                  <a:pt x="11527" y="46642"/>
                </a:cubicBezTo>
                <a:cubicBezTo>
                  <a:pt x="10006" y="53950"/>
                  <a:pt x="5894" y="57111"/>
                  <a:pt x="2353" y="63575"/>
                </a:cubicBezTo>
                <a:cubicBezTo>
                  <a:pt x="1343" y="65429"/>
                  <a:pt x="499" y="67556"/>
                  <a:pt x="0" y="69778"/>
                </a:cubicBezTo>
                <a:lnTo>
                  <a:pt x="92236" y="69778"/>
                </a:lnTo>
                <a:cubicBezTo>
                  <a:pt x="90251" y="65263"/>
                  <a:pt x="85688" y="61864"/>
                  <a:pt x="84155" y="57099"/>
                </a:cubicBezTo>
                <a:cubicBezTo>
                  <a:pt x="81731" y="49601"/>
                  <a:pt x="87055" y="42863"/>
                  <a:pt x="87162" y="35484"/>
                </a:cubicBezTo>
                <a:cubicBezTo>
                  <a:pt x="87281" y="27380"/>
                  <a:pt x="81422" y="23839"/>
                  <a:pt x="74233" y="22318"/>
                </a:cubicBezTo>
                <a:cubicBezTo>
                  <a:pt x="70918" y="21617"/>
                  <a:pt x="66759" y="21949"/>
                  <a:pt x="64204" y="19276"/>
                </a:cubicBezTo>
                <a:cubicBezTo>
                  <a:pt x="61982" y="16959"/>
                  <a:pt x="62837" y="13988"/>
                  <a:pt x="61827" y="11267"/>
                </a:cubicBezTo>
                <a:cubicBezTo>
                  <a:pt x="59029" y="3786"/>
                  <a:pt x="52380" y="1"/>
                  <a:pt x="45690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163200" y="2731643"/>
            <a:ext cx="7038800" cy="19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1163200" y="1290720"/>
            <a:ext cx="2193200" cy="16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>
                <a:latin typeface="Sen"/>
                <a:ea typeface="Sen"/>
                <a:cs typeface="Sen"/>
                <a:sym typeface="Se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1163200" y="4684317"/>
            <a:ext cx="5813600" cy="6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700"/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013401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"/>
          <p:cNvSpPr/>
          <p:nvPr/>
        </p:nvSpPr>
        <p:spPr>
          <a:xfrm>
            <a:off x="0" y="5056"/>
            <a:ext cx="11028237" cy="2396053"/>
          </a:xfrm>
          <a:custGeom>
            <a:avLst/>
            <a:gdLst/>
            <a:ahLst/>
            <a:cxnLst/>
            <a:rect l="l" t="t" r="r" b="b"/>
            <a:pathLst>
              <a:path w="259549" h="56391" extrusionOk="0">
                <a:moveTo>
                  <a:pt x="1" y="0"/>
                </a:moveTo>
                <a:lnTo>
                  <a:pt x="1" y="37918"/>
                </a:lnTo>
                <a:cubicBezTo>
                  <a:pt x="4367" y="46003"/>
                  <a:pt x="17995" y="56391"/>
                  <a:pt x="42323" y="56391"/>
                </a:cubicBezTo>
                <a:cubicBezTo>
                  <a:pt x="45674" y="56391"/>
                  <a:pt x="49227" y="56194"/>
                  <a:pt x="52987" y="55767"/>
                </a:cubicBezTo>
                <a:cubicBezTo>
                  <a:pt x="70360" y="53770"/>
                  <a:pt x="87281" y="44418"/>
                  <a:pt x="110964" y="27188"/>
                </a:cubicBezTo>
                <a:cubicBezTo>
                  <a:pt x="128703" y="14279"/>
                  <a:pt x="151102" y="12465"/>
                  <a:pt x="174087" y="12465"/>
                </a:cubicBezTo>
                <a:cubicBezTo>
                  <a:pt x="183076" y="12465"/>
                  <a:pt x="192155" y="12742"/>
                  <a:pt x="201080" y="12742"/>
                </a:cubicBezTo>
                <a:cubicBezTo>
                  <a:pt x="222607" y="12742"/>
                  <a:pt x="243236" y="11127"/>
                  <a:pt x="259549" y="107"/>
                </a:cubicBezTo>
                <a:lnTo>
                  <a:pt x="221202" y="107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1" name="Google Shape;251;p24"/>
          <p:cNvSpPr/>
          <p:nvPr/>
        </p:nvSpPr>
        <p:spPr>
          <a:xfrm>
            <a:off x="674734" y="718633"/>
            <a:ext cx="9903967" cy="5654200"/>
          </a:xfrm>
          <a:custGeom>
            <a:avLst/>
            <a:gdLst/>
            <a:ahLst/>
            <a:cxnLst/>
            <a:rect l="l" t="t" r="r" b="b"/>
            <a:pathLst>
              <a:path w="297119" h="169626" extrusionOk="0">
                <a:moveTo>
                  <a:pt x="15868" y="6019"/>
                </a:moveTo>
                <a:lnTo>
                  <a:pt x="0" y="146097"/>
                </a:lnTo>
                <a:lnTo>
                  <a:pt x="150475" y="169626"/>
                </a:lnTo>
                <a:lnTo>
                  <a:pt x="297119" y="153757"/>
                </a:lnTo>
                <a:lnTo>
                  <a:pt x="288911" y="6566"/>
                </a:lnTo>
                <a:lnTo>
                  <a:pt x="9466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2" name="Google Shape;252;p24"/>
          <p:cNvSpPr/>
          <p:nvPr/>
        </p:nvSpPr>
        <p:spPr>
          <a:xfrm rot="10800000">
            <a:off x="6090079" y="2862068"/>
            <a:ext cx="6101933" cy="4001033"/>
          </a:xfrm>
          <a:custGeom>
            <a:avLst/>
            <a:gdLst/>
            <a:ahLst/>
            <a:cxnLst/>
            <a:rect l="l" t="t" r="r" b="b"/>
            <a:pathLst>
              <a:path w="183058" h="120031" extrusionOk="0">
                <a:moveTo>
                  <a:pt x="333" y="108219"/>
                </a:moveTo>
                <a:cubicBezTo>
                  <a:pt x="21128" y="115859"/>
                  <a:pt x="43754" y="120030"/>
                  <a:pt x="65535" y="115943"/>
                </a:cubicBezTo>
                <a:cubicBezTo>
                  <a:pt x="87305" y="111879"/>
                  <a:pt x="108052" y="98582"/>
                  <a:pt x="117381" y="78500"/>
                </a:cubicBezTo>
                <a:cubicBezTo>
                  <a:pt x="121171" y="70324"/>
                  <a:pt x="123001" y="61400"/>
                  <a:pt x="126210" y="52999"/>
                </a:cubicBezTo>
                <a:cubicBezTo>
                  <a:pt x="129418" y="44586"/>
                  <a:pt x="134433" y="36303"/>
                  <a:pt x="142430" y="32156"/>
                </a:cubicBezTo>
                <a:cubicBezTo>
                  <a:pt x="149869" y="28306"/>
                  <a:pt x="158840" y="28579"/>
                  <a:pt x="166517" y="25228"/>
                </a:cubicBezTo>
                <a:cubicBezTo>
                  <a:pt x="176285" y="20986"/>
                  <a:pt x="183058" y="10648"/>
                  <a:pt x="183034" y="1"/>
                </a:cubicBezTo>
                <a:lnTo>
                  <a:pt x="182761" y="1"/>
                </a:lnTo>
                <a:lnTo>
                  <a:pt x="785" y="1"/>
                </a:lnTo>
                <a:cubicBezTo>
                  <a:pt x="785" y="737"/>
                  <a:pt x="1" y="1023"/>
                  <a:pt x="1" y="1759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3" name="Google Shape;253;p24"/>
          <p:cNvSpPr/>
          <p:nvPr/>
        </p:nvSpPr>
        <p:spPr>
          <a:xfrm rot="5400000">
            <a:off x="-415504" y="3694189"/>
            <a:ext cx="3579315" cy="2748296"/>
          </a:xfrm>
          <a:custGeom>
            <a:avLst/>
            <a:gdLst/>
            <a:ahLst/>
            <a:cxnLst/>
            <a:rect l="l" t="t" r="r" b="b"/>
            <a:pathLst>
              <a:path w="84239" h="64681" extrusionOk="0">
                <a:moveTo>
                  <a:pt x="45341" y="0"/>
                </a:moveTo>
                <a:cubicBezTo>
                  <a:pt x="40228" y="0"/>
                  <a:pt x="36577" y="3703"/>
                  <a:pt x="33867" y="8557"/>
                </a:cubicBezTo>
                <a:cubicBezTo>
                  <a:pt x="32322" y="11326"/>
                  <a:pt x="31466" y="15128"/>
                  <a:pt x="28365" y="16685"/>
                </a:cubicBezTo>
                <a:cubicBezTo>
                  <a:pt x="27552" y="17090"/>
                  <a:pt x="26765" y="17228"/>
                  <a:pt x="25988" y="17228"/>
                </a:cubicBezTo>
                <a:cubicBezTo>
                  <a:pt x="24317" y="17228"/>
                  <a:pt x="22693" y="16589"/>
                  <a:pt x="20956" y="16589"/>
                </a:cubicBezTo>
                <a:cubicBezTo>
                  <a:pt x="20820" y="16589"/>
                  <a:pt x="20683" y="16593"/>
                  <a:pt x="20546" y="16602"/>
                </a:cubicBezTo>
                <a:cubicBezTo>
                  <a:pt x="6096" y="17434"/>
                  <a:pt x="0" y="34997"/>
                  <a:pt x="10600" y="44788"/>
                </a:cubicBezTo>
                <a:cubicBezTo>
                  <a:pt x="16125" y="49898"/>
                  <a:pt x="23921" y="50433"/>
                  <a:pt x="27509" y="57717"/>
                </a:cubicBezTo>
                <a:cubicBezTo>
                  <a:pt x="28852" y="60426"/>
                  <a:pt x="29850" y="62708"/>
                  <a:pt x="31050" y="64680"/>
                </a:cubicBezTo>
                <a:lnTo>
                  <a:pt x="84239" y="64680"/>
                </a:lnTo>
                <a:lnTo>
                  <a:pt x="84239" y="5741"/>
                </a:lnTo>
                <a:lnTo>
                  <a:pt x="84227" y="5741"/>
                </a:lnTo>
                <a:cubicBezTo>
                  <a:pt x="83660" y="5641"/>
                  <a:pt x="83099" y="5595"/>
                  <a:pt x="82543" y="5595"/>
                </a:cubicBezTo>
                <a:cubicBezTo>
                  <a:pt x="77488" y="5595"/>
                  <a:pt x="72816" y="9323"/>
                  <a:pt x="67709" y="9377"/>
                </a:cubicBezTo>
                <a:cubicBezTo>
                  <a:pt x="67677" y="9377"/>
                  <a:pt x="67644" y="9377"/>
                  <a:pt x="67611" y="9377"/>
                </a:cubicBezTo>
                <a:cubicBezTo>
                  <a:pt x="60301" y="9377"/>
                  <a:pt x="55761" y="2796"/>
                  <a:pt x="49219" y="655"/>
                </a:cubicBezTo>
                <a:cubicBezTo>
                  <a:pt x="47840" y="207"/>
                  <a:pt x="46550" y="0"/>
                  <a:pt x="45341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4" name="Google Shape;254;p24"/>
          <p:cNvSpPr/>
          <p:nvPr/>
        </p:nvSpPr>
        <p:spPr>
          <a:xfrm rot="5400000">
            <a:off x="-364633" y="369720"/>
            <a:ext cx="3090085" cy="2360787"/>
          </a:xfrm>
          <a:custGeom>
            <a:avLst/>
            <a:gdLst/>
            <a:ahLst/>
            <a:cxnLst/>
            <a:rect l="l" t="t" r="r" b="b"/>
            <a:pathLst>
              <a:path w="72725" h="55561" extrusionOk="0">
                <a:moveTo>
                  <a:pt x="10985" y="0"/>
                </a:moveTo>
                <a:cubicBezTo>
                  <a:pt x="6172" y="0"/>
                  <a:pt x="2658" y="3290"/>
                  <a:pt x="1" y="7731"/>
                </a:cubicBezTo>
                <a:lnTo>
                  <a:pt x="1" y="55560"/>
                </a:lnTo>
                <a:lnTo>
                  <a:pt x="72523" y="55560"/>
                </a:lnTo>
                <a:cubicBezTo>
                  <a:pt x="72725" y="52304"/>
                  <a:pt x="72297" y="49096"/>
                  <a:pt x="70871" y="46315"/>
                </a:cubicBezTo>
                <a:cubicBezTo>
                  <a:pt x="67258" y="39257"/>
                  <a:pt x="62018" y="40017"/>
                  <a:pt x="55696" y="38473"/>
                </a:cubicBezTo>
                <a:cubicBezTo>
                  <a:pt x="40189" y="34682"/>
                  <a:pt x="70312" y="11962"/>
                  <a:pt x="51038" y="6020"/>
                </a:cubicBezTo>
                <a:cubicBezTo>
                  <a:pt x="50081" y="5725"/>
                  <a:pt x="49143" y="5599"/>
                  <a:pt x="48217" y="5599"/>
                </a:cubicBezTo>
                <a:cubicBezTo>
                  <a:pt x="43157" y="5599"/>
                  <a:pt x="38492" y="9341"/>
                  <a:pt x="33368" y="9371"/>
                </a:cubicBezTo>
                <a:cubicBezTo>
                  <a:pt x="33335" y="9372"/>
                  <a:pt x="33302" y="9372"/>
                  <a:pt x="33270" y="9372"/>
                </a:cubicBezTo>
                <a:cubicBezTo>
                  <a:pt x="25960" y="9372"/>
                  <a:pt x="21420" y="2802"/>
                  <a:pt x="14878" y="661"/>
                </a:cubicBezTo>
                <a:cubicBezTo>
                  <a:pt x="13493" y="209"/>
                  <a:pt x="12198" y="0"/>
                  <a:pt x="10985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5" name="Google Shape;255;p24"/>
          <p:cNvSpPr txBox="1">
            <a:spLocks noGrp="1"/>
          </p:cNvSpPr>
          <p:nvPr>
            <p:ph type="title" hasCustomPrompt="1"/>
          </p:nvPr>
        </p:nvSpPr>
        <p:spPr>
          <a:xfrm>
            <a:off x="1007600" y="1817895"/>
            <a:ext cx="4854000" cy="11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9066">
                <a:latin typeface="Sen"/>
                <a:ea typeface="Sen"/>
                <a:cs typeface="Sen"/>
                <a:sym typeface="Se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56" name="Google Shape;256;p24"/>
          <p:cNvSpPr txBox="1">
            <a:spLocks noGrp="1"/>
          </p:cNvSpPr>
          <p:nvPr>
            <p:ph type="subTitle" idx="1"/>
          </p:nvPr>
        </p:nvSpPr>
        <p:spPr>
          <a:xfrm>
            <a:off x="762800" y="2843333"/>
            <a:ext cx="5343600" cy="5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/>
          </a:p>
        </p:txBody>
      </p:sp>
      <p:sp>
        <p:nvSpPr>
          <p:cNvPr id="257" name="Google Shape;257;p24"/>
          <p:cNvSpPr txBox="1">
            <a:spLocks noGrp="1"/>
          </p:cNvSpPr>
          <p:nvPr>
            <p:ph type="title" idx="2" hasCustomPrompt="1"/>
          </p:nvPr>
        </p:nvSpPr>
        <p:spPr>
          <a:xfrm>
            <a:off x="6330400" y="1817901"/>
            <a:ext cx="4854000" cy="11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9066">
                <a:latin typeface="Sen"/>
                <a:ea typeface="Sen"/>
                <a:cs typeface="Sen"/>
                <a:sym typeface="Se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58" name="Google Shape;258;p24"/>
          <p:cNvSpPr txBox="1">
            <a:spLocks noGrp="1"/>
          </p:cNvSpPr>
          <p:nvPr>
            <p:ph type="subTitle" idx="3"/>
          </p:nvPr>
        </p:nvSpPr>
        <p:spPr>
          <a:xfrm>
            <a:off x="6085600" y="2843333"/>
            <a:ext cx="5343600" cy="5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/>
          </a:p>
        </p:txBody>
      </p:sp>
      <p:sp>
        <p:nvSpPr>
          <p:cNvPr id="259" name="Google Shape;259;p24"/>
          <p:cNvSpPr txBox="1">
            <a:spLocks noGrp="1"/>
          </p:cNvSpPr>
          <p:nvPr>
            <p:ph type="title" idx="4" hasCustomPrompt="1"/>
          </p:nvPr>
        </p:nvSpPr>
        <p:spPr>
          <a:xfrm>
            <a:off x="3668967" y="3851324"/>
            <a:ext cx="4854000" cy="11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9066">
                <a:latin typeface="Sen"/>
                <a:ea typeface="Sen"/>
                <a:cs typeface="Sen"/>
                <a:sym typeface="Se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60" name="Google Shape;260;p24"/>
          <p:cNvSpPr txBox="1">
            <a:spLocks noGrp="1"/>
          </p:cNvSpPr>
          <p:nvPr>
            <p:ph type="subTitle" idx="5"/>
          </p:nvPr>
        </p:nvSpPr>
        <p:spPr>
          <a:xfrm>
            <a:off x="3424267" y="4876767"/>
            <a:ext cx="5343600" cy="5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/>
          </a:p>
        </p:txBody>
      </p:sp>
      <p:sp>
        <p:nvSpPr>
          <p:cNvPr id="261" name="Google Shape;261;p24"/>
          <p:cNvSpPr/>
          <p:nvPr/>
        </p:nvSpPr>
        <p:spPr>
          <a:xfrm flipH="1">
            <a:off x="5103734" y="0"/>
            <a:ext cx="7088279" cy="2268640"/>
          </a:xfrm>
          <a:custGeom>
            <a:avLst/>
            <a:gdLst/>
            <a:ahLst/>
            <a:cxnLst/>
            <a:rect l="l" t="t" r="r" b="b"/>
            <a:pathLst>
              <a:path w="165756" h="66032" extrusionOk="0">
                <a:moveTo>
                  <a:pt x="0" y="0"/>
                </a:moveTo>
                <a:lnTo>
                  <a:pt x="0" y="65630"/>
                </a:lnTo>
                <a:cubicBezTo>
                  <a:pt x="2692" y="65901"/>
                  <a:pt x="5360" y="66031"/>
                  <a:pt x="8007" y="66031"/>
                </a:cubicBezTo>
                <a:cubicBezTo>
                  <a:pt x="62771" y="66031"/>
                  <a:pt x="108457" y="10315"/>
                  <a:pt x="165756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2" name="Google Shape;262;p24"/>
          <p:cNvSpPr/>
          <p:nvPr/>
        </p:nvSpPr>
        <p:spPr>
          <a:xfrm rot="10800000">
            <a:off x="10016028" y="4053183"/>
            <a:ext cx="2175984" cy="2809919"/>
          </a:xfrm>
          <a:custGeom>
            <a:avLst/>
            <a:gdLst/>
            <a:ahLst/>
            <a:cxnLst/>
            <a:rect l="l" t="t" r="r" b="b"/>
            <a:pathLst>
              <a:path w="47705" h="61603" extrusionOk="0">
                <a:moveTo>
                  <a:pt x="0" y="1"/>
                </a:moveTo>
                <a:lnTo>
                  <a:pt x="0" y="48460"/>
                </a:lnTo>
                <a:cubicBezTo>
                  <a:pt x="2840" y="50194"/>
                  <a:pt x="5324" y="52393"/>
                  <a:pt x="7831" y="56587"/>
                </a:cubicBezTo>
                <a:cubicBezTo>
                  <a:pt x="8889" y="58334"/>
                  <a:pt x="9804" y="60034"/>
                  <a:pt x="10731" y="61602"/>
                </a:cubicBezTo>
                <a:cubicBezTo>
                  <a:pt x="16434" y="55482"/>
                  <a:pt x="13963" y="50088"/>
                  <a:pt x="13523" y="42863"/>
                </a:cubicBezTo>
                <a:cubicBezTo>
                  <a:pt x="13169" y="37092"/>
                  <a:pt x="16408" y="35636"/>
                  <a:pt x="21019" y="35636"/>
                </a:cubicBezTo>
                <a:cubicBezTo>
                  <a:pt x="25712" y="35636"/>
                  <a:pt x="31827" y="37145"/>
                  <a:pt x="37017" y="37145"/>
                </a:cubicBezTo>
                <a:cubicBezTo>
                  <a:pt x="42968" y="37145"/>
                  <a:pt x="47704" y="35161"/>
                  <a:pt x="47687" y="26642"/>
                </a:cubicBezTo>
                <a:cubicBezTo>
                  <a:pt x="47663" y="19156"/>
                  <a:pt x="40070" y="14973"/>
                  <a:pt x="37943" y="8319"/>
                </a:cubicBezTo>
                <a:cubicBezTo>
                  <a:pt x="37028" y="5467"/>
                  <a:pt x="37146" y="2710"/>
                  <a:pt x="3770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859968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 ">
  <p:cSld name="Title only 1 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"/>
          <p:cNvSpPr/>
          <p:nvPr/>
        </p:nvSpPr>
        <p:spPr>
          <a:xfrm>
            <a:off x="632967" y="203100"/>
            <a:ext cx="11230200" cy="6417267"/>
          </a:xfrm>
          <a:custGeom>
            <a:avLst/>
            <a:gdLst/>
            <a:ahLst/>
            <a:cxnLst/>
            <a:rect l="l" t="t" r="r" b="b"/>
            <a:pathLst>
              <a:path w="336906" h="192518" extrusionOk="0">
                <a:moveTo>
                  <a:pt x="0" y="43370"/>
                </a:moveTo>
                <a:lnTo>
                  <a:pt x="3446" y="188540"/>
                </a:lnTo>
                <a:lnTo>
                  <a:pt x="235887" y="192518"/>
                </a:lnTo>
                <a:lnTo>
                  <a:pt x="323531" y="143649"/>
                </a:lnTo>
                <a:lnTo>
                  <a:pt x="336906" y="40196"/>
                </a:lnTo>
                <a:lnTo>
                  <a:pt x="186171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5" name="Google Shape;265;p25"/>
          <p:cNvSpPr/>
          <p:nvPr/>
        </p:nvSpPr>
        <p:spPr>
          <a:xfrm>
            <a:off x="9360934" y="1"/>
            <a:ext cx="2830940" cy="2616156"/>
          </a:xfrm>
          <a:custGeom>
            <a:avLst/>
            <a:gdLst/>
            <a:ahLst/>
            <a:cxnLst/>
            <a:rect l="l" t="t" r="r" b="b"/>
            <a:pathLst>
              <a:path w="123263" h="113911" extrusionOk="0">
                <a:moveTo>
                  <a:pt x="122669" y="104665"/>
                </a:moveTo>
                <a:cubicBezTo>
                  <a:pt x="119472" y="99282"/>
                  <a:pt x="115004" y="94446"/>
                  <a:pt x="109253" y="91986"/>
                </a:cubicBezTo>
                <a:cubicBezTo>
                  <a:pt x="103502" y="89538"/>
                  <a:pt x="96324" y="89883"/>
                  <a:pt x="91500" y="93852"/>
                </a:cubicBezTo>
                <a:cubicBezTo>
                  <a:pt x="87757" y="96917"/>
                  <a:pt x="85832" y="101659"/>
                  <a:pt x="82599" y="105283"/>
                </a:cubicBezTo>
                <a:cubicBezTo>
                  <a:pt x="76812" y="111771"/>
                  <a:pt x="66854" y="113910"/>
                  <a:pt x="58655" y="110975"/>
                </a:cubicBezTo>
                <a:cubicBezTo>
                  <a:pt x="50480" y="108028"/>
                  <a:pt x="44301" y="100447"/>
                  <a:pt x="42411" y="91939"/>
                </a:cubicBezTo>
                <a:cubicBezTo>
                  <a:pt x="40522" y="83442"/>
                  <a:pt x="42720" y="74269"/>
                  <a:pt x="47687" y="67127"/>
                </a:cubicBezTo>
                <a:cubicBezTo>
                  <a:pt x="49802" y="64061"/>
                  <a:pt x="52405" y="61340"/>
                  <a:pt x="54318" y="58167"/>
                </a:cubicBezTo>
                <a:cubicBezTo>
                  <a:pt x="56219" y="54971"/>
                  <a:pt x="57408" y="51085"/>
                  <a:pt x="56314" y="47520"/>
                </a:cubicBezTo>
                <a:cubicBezTo>
                  <a:pt x="54413" y="41341"/>
                  <a:pt x="46748" y="38988"/>
                  <a:pt x="40296" y="39416"/>
                </a:cubicBezTo>
                <a:cubicBezTo>
                  <a:pt x="33855" y="39856"/>
                  <a:pt x="27439" y="42066"/>
                  <a:pt x="21057" y="41044"/>
                </a:cubicBezTo>
                <a:cubicBezTo>
                  <a:pt x="12763" y="39701"/>
                  <a:pt x="6085" y="32880"/>
                  <a:pt x="3043" y="25038"/>
                </a:cubicBezTo>
                <a:cubicBezTo>
                  <a:pt x="1" y="17219"/>
                  <a:pt x="60" y="8496"/>
                  <a:pt x="1094" y="167"/>
                </a:cubicBezTo>
                <a:cubicBezTo>
                  <a:pt x="2021" y="0"/>
                  <a:pt x="3162" y="404"/>
                  <a:pt x="4089" y="238"/>
                </a:cubicBezTo>
                <a:lnTo>
                  <a:pt x="122693" y="238"/>
                </a:lnTo>
                <a:cubicBezTo>
                  <a:pt x="123263" y="34948"/>
                  <a:pt x="122075" y="69931"/>
                  <a:pt x="122669" y="104665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6" name="Google Shape;266;p25"/>
          <p:cNvSpPr/>
          <p:nvPr/>
        </p:nvSpPr>
        <p:spPr>
          <a:xfrm rot="10800000">
            <a:off x="1" y="-1016"/>
            <a:ext cx="5404433" cy="1952367"/>
          </a:xfrm>
          <a:custGeom>
            <a:avLst/>
            <a:gdLst/>
            <a:ahLst/>
            <a:cxnLst/>
            <a:rect l="l" t="t" r="r" b="b"/>
            <a:pathLst>
              <a:path w="162133" h="58571" extrusionOk="0">
                <a:moveTo>
                  <a:pt x="76709" y="0"/>
                </a:moveTo>
                <a:cubicBezTo>
                  <a:pt x="42054" y="0"/>
                  <a:pt x="31575" y="58570"/>
                  <a:pt x="1" y="58570"/>
                </a:cubicBezTo>
                <a:lnTo>
                  <a:pt x="162132" y="58570"/>
                </a:lnTo>
                <a:lnTo>
                  <a:pt x="161966" y="37989"/>
                </a:lnTo>
                <a:cubicBezTo>
                  <a:pt x="161966" y="37989"/>
                  <a:pt x="138390" y="35565"/>
                  <a:pt x="108480" y="13213"/>
                </a:cubicBezTo>
                <a:cubicBezTo>
                  <a:pt x="95843" y="3768"/>
                  <a:pt x="85498" y="0"/>
                  <a:pt x="76709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7" name="Google Shape;267;p25"/>
          <p:cNvSpPr/>
          <p:nvPr/>
        </p:nvSpPr>
        <p:spPr>
          <a:xfrm>
            <a:off x="0" y="1"/>
            <a:ext cx="3001667" cy="2415433"/>
          </a:xfrm>
          <a:custGeom>
            <a:avLst/>
            <a:gdLst/>
            <a:ahLst/>
            <a:cxnLst/>
            <a:rect l="l" t="t" r="r" b="b"/>
            <a:pathLst>
              <a:path w="90050" h="72463" extrusionOk="0">
                <a:moveTo>
                  <a:pt x="0" y="71108"/>
                </a:moveTo>
                <a:cubicBezTo>
                  <a:pt x="5478" y="72462"/>
                  <a:pt x="13072" y="71357"/>
                  <a:pt x="17730" y="68173"/>
                </a:cubicBezTo>
                <a:cubicBezTo>
                  <a:pt x="22376" y="64976"/>
                  <a:pt x="25572" y="59759"/>
                  <a:pt x="26297" y="54163"/>
                </a:cubicBezTo>
                <a:cubicBezTo>
                  <a:pt x="26998" y="48768"/>
                  <a:pt x="25477" y="43349"/>
                  <a:pt x="25109" y="37930"/>
                </a:cubicBezTo>
                <a:cubicBezTo>
                  <a:pt x="24741" y="32500"/>
                  <a:pt x="25893" y="26356"/>
                  <a:pt x="30361" y="23255"/>
                </a:cubicBezTo>
                <a:cubicBezTo>
                  <a:pt x="35091" y="19975"/>
                  <a:pt x="41674" y="21413"/>
                  <a:pt x="46736" y="24146"/>
                </a:cubicBezTo>
                <a:cubicBezTo>
                  <a:pt x="51798" y="26879"/>
                  <a:pt x="56302" y="30789"/>
                  <a:pt x="61780" y="32500"/>
                </a:cubicBezTo>
                <a:cubicBezTo>
                  <a:pt x="70146" y="35150"/>
                  <a:pt x="80032" y="31775"/>
                  <a:pt x="85047" y="24574"/>
                </a:cubicBezTo>
                <a:cubicBezTo>
                  <a:pt x="90050" y="17373"/>
                  <a:pt x="89764" y="6928"/>
                  <a:pt x="84369" y="0"/>
                </a:cubicBezTo>
                <a:lnTo>
                  <a:pt x="0" y="238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8" name="Google Shape;268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269" name="Google Shape;269;p25"/>
          <p:cNvSpPr/>
          <p:nvPr/>
        </p:nvSpPr>
        <p:spPr>
          <a:xfrm>
            <a:off x="1" y="5283901"/>
            <a:ext cx="12192025" cy="1574100"/>
          </a:xfrm>
          <a:custGeom>
            <a:avLst/>
            <a:gdLst/>
            <a:ahLst/>
            <a:cxnLst/>
            <a:rect l="l" t="t" r="r" b="b"/>
            <a:pathLst>
              <a:path w="285038" h="47223" extrusionOk="0">
                <a:moveTo>
                  <a:pt x="276790" y="0"/>
                </a:moveTo>
                <a:cubicBezTo>
                  <a:pt x="212177" y="0"/>
                  <a:pt x="170071" y="37283"/>
                  <a:pt x="112232" y="37283"/>
                </a:cubicBezTo>
                <a:cubicBezTo>
                  <a:pt x="111506" y="37283"/>
                  <a:pt x="110779" y="37277"/>
                  <a:pt x="110049" y="37265"/>
                </a:cubicBezTo>
                <a:cubicBezTo>
                  <a:pt x="77610" y="36734"/>
                  <a:pt x="48616" y="15508"/>
                  <a:pt x="18779" y="15508"/>
                </a:cubicBezTo>
                <a:cubicBezTo>
                  <a:pt x="12569" y="15508"/>
                  <a:pt x="6322" y="16427"/>
                  <a:pt x="0" y="18644"/>
                </a:cubicBezTo>
                <a:lnTo>
                  <a:pt x="0" y="47223"/>
                </a:lnTo>
                <a:lnTo>
                  <a:pt x="285037" y="47223"/>
                </a:lnTo>
                <a:lnTo>
                  <a:pt x="285037" y="47199"/>
                </a:lnTo>
                <a:lnTo>
                  <a:pt x="285037" y="202"/>
                </a:lnTo>
                <a:cubicBezTo>
                  <a:pt x="282247" y="66"/>
                  <a:pt x="279499" y="0"/>
                  <a:pt x="276790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786594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7"/>
          <p:cNvSpPr/>
          <p:nvPr/>
        </p:nvSpPr>
        <p:spPr>
          <a:xfrm>
            <a:off x="1" y="3967"/>
            <a:ext cx="8651633" cy="1879700"/>
          </a:xfrm>
          <a:custGeom>
            <a:avLst/>
            <a:gdLst/>
            <a:ahLst/>
            <a:cxnLst/>
            <a:rect l="l" t="t" r="r" b="b"/>
            <a:pathLst>
              <a:path w="259549" h="56391" extrusionOk="0">
                <a:moveTo>
                  <a:pt x="1" y="0"/>
                </a:moveTo>
                <a:lnTo>
                  <a:pt x="1" y="37918"/>
                </a:lnTo>
                <a:cubicBezTo>
                  <a:pt x="4367" y="46003"/>
                  <a:pt x="17995" y="56391"/>
                  <a:pt x="42323" y="56391"/>
                </a:cubicBezTo>
                <a:cubicBezTo>
                  <a:pt x="45674" y="56391"/>
                  <a:pt x="49227" y="56194"/>
                  <a:pt x="52987" y="55767"/>
                </a:cubicBezTo>
                <a:cubicBezTo>
                  <a:pt x="70360" y="53770"/>
                  <a:pt x="87281" y="44418"/>
                  <a:pt x="110964" y="27188"/>
                </a:cubicBezTo>
                <a:cubicBezTo>
                  <a:pt x="128703" y="14279"/>
                  <a:pt x="151102" y="12465"/>
                  <a:pt x="174087" y="12465"/>
                </a:cubicBezTo>
                <a:cubicBezTo>
                  <a:pt x="183076" y="12465"/>
                  <a:pt x="192155" y="12742"/>
                  <a:pt x="201080" y="12742"/>
                </a:cubicBezTo>
                <a:cubicBezTo>
                  <a:pt x="222607" y="12742"/>
                  <a:pt x="243236" y="11127"/>
                  <a:pt x="259549" y="107"/>
                </a:cubicBezTo>
                <a:lnTo>
                  <a:pt x="221202" y="107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7" name="Google Shape;287;p27"/>
          <p:cNvSpPr/>
          <p:nvPr/>
        </p:nvSpPr>
        <p:spPr>
          <a:xfrm>
            <a:off x="0" y="5283901"/>
            <a:ext cx="10568259" cy="1574100"/>
          </a:xfrm>
          <a:custGeom>
            <a:avLst/>
            <a:gdLst/>
            <a:ahLst/>
            <a:cxnLst/>
            <a:rect l="l" t="t" r="r" b="b"/>
            <a:pathLst>
              <a:path w="285038" h="47223" extrusionOk="0">
                <a:moveTo>
                  <a:pt x="276790" y="0"/>
                </a:moveTo>
                <a:cubicBezTo>
                  <a:pt x="212177" y="0"/>
                  <a:pt x="170071" y="37283"/>
                  <a:pt x="112232" y="37283"/>
                </a:cubicBezTo>
                <a:cubicBezTo>
                  <a:pt x="111506" y="37283"/>
                  <a:pt x="110779" y="37277"/>
                  <a:pt x="110049" y="37265"/>
                </a:cubicBezTo>
                <a:cubicBezTo>
                  <a:pt x="77610" y="36734"/>
                  <a:pt x="48616" y="15508"/>
                  <a:pt x="18779" y="15508"/>
                </a:cubicBezTo>
                <a:cubicBezTo>
                  <a:pt x="12569" y="15508"/>
                  <a:pt x="6322" y="16427"/>
                  <a:pt x="0" y="18644"/>
                </a:cubicBezTo>
                <a:lnTo>
                  <a:pt x="0" y="47223"/>
                </a:lnTo>
                <a:lnTo>
                  <a:pt x="285037" y="47223"/>
                </a:lnTo>
                <a:lnTo>
                  <a:pt x="285037" y="47199"/>
                </a:lnTo>
                <a:lnTo>
                  <a:pt x="285037" y="202"/>
                </a:lnTo>
                <a:cubicBezTo>
                  <a:pt x="282247" y="66"/>
                  <a:pt x="279499" y="0"/>
                  <a:pt x="276790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8" name="Google Shape;288;p27"/>
          <p:cNvSpPr/>
          <p:nvPr/>
        </p:nvSpPr>
        <p:spPr>
          <a:xfrm>
            <a:off x="9384034" y="4701968"/>
            <a:ext cx="2807967" cy="2156033"/>
          </a:xfrm>
          <a:custGeom>
            <a:avLst/>
            <a:gdLst/>
            <a:ahLst/>
            <a:cxnLst/>
            <a:rect l="l" t="t" r="r" b="b"/>
            <a:pathLst>
              <a:path w="84239" h="64681" extrusionOk="0">
                <a:moveTo>
                  <a:pt x="45341" y="0"/>
                </a:moveTo>
                <a:cubicBezTo>
                  <a:pt x="40228" y="0"/>
                  <a:pt x="36577" y="3703"/>
                  <a:pt x="33867" y="8557"/>
                </a:cubicBezTo>
                <a:cubicBezTo>
                  <a:pt x="32322" y="11326"/>
                  <a:pt x="31466" y="15128"/>
                  <a:pt x="28365" y="16685"/>
                </a:cubicBezTo>
                <a:cubicBezTo>
                  <a:pt x="27552" y="17090"/>
                  <a:pt x="26765" y="17228"/>
                  <a:pt x="25988" y="17228"/>
                </a:cubicBezTo>
                <a:cubicBezTo>
                  <a:pt x="24317" y="17228"/>
                  <a:pt x="22693" y="16589"/>
                  <a:pt x="20956" y="16589"/>
                </a:cubicBezTo>
                <a:cubicBezTo>
                  <a:pt x="20820" y="16589"/>
                  <a:pt x="20683" y="16593"/>
                  <a:pt x="20546" y="16602"/>
                </a:cubicBezTo>
                <a:cubicBezTo>
                  <a:pt x="6096" y="17434"/>
                  <a:pt x="0" y="34997"/>
                  <a:pt x="10600" y="44788"/>
                </a:cubicBezTo>
                <a:cubicBezTo>
                  <a:pt x="16125" y="49898"/>
                  <a:pt x="23921" y="50433"/>
                  <a:pt x="27509" y="57717"/>
                </a:cubicBezTo>
                <a:cubicBezTo>
                  <a:pt x="28852" y="60426"/>
                  <a:pt x="29850" y="62708"/>
                  <a:pt x="31050" y="64680"/>
                </a:cubicBezTo>
                <a:lnTo>
                  <a:pt x="84239" y="64680"/>
                </a:lnTo>
                <a:lnTo>
                  <a:pt x="84239" y="5741"/>
                </a:lnTo>
                <a:lnTo>
                  <a:pt x="84227" y="5741"/>
                </a:lnTo>
                <a:cubicBezTo>
                  <a:pt x="83660" y="5641"/>
                  <a:pt x="83099" y="5595"/>
                  <a:pt x="82543" y="5595"/>
                </a:cubicBezTo>
                <a:cubicBezTo>
                  <a:pt x="77488" y="5595"/>
                  <a:pt x="72816" y="9323"/>
                  <a:pt x="67709" y="9377"/>
                </a:cubicBezTo>
                <a:cubicBezTo>
                  <a:pt x="67677" y="9377"/>
                  <a:pt x="67644" y="9377"/>
                  <a:pt x="67611" y="9377"/>
                </a:cubicBezTo>
                <a:cubicBezTo>
                  <a:pt x="60301" y="9377"/>
                  <a:pt x="55761" y="2796"/>
                  <a:pt x="49219" y="655"/>
                </a:cubicBezTo>
                <a:cubicBezTo>
                  <a:pt x="47840" y="207"/>
                  <a:pt x="46550" y="0"/>
                  <a:pt x="45341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9" name="Google Shape;289;p27"/>
          <p:cNvSpPr/>
          <p:nvPr/>
        </p:nvSpPr>
        <p:spPr>
          <a:xfrm>
            <a:off x="8083234" y="1"/>
            <a:ext cx="4108767" cy="3797033"/>
          </a:xfrm>
          <a:custGeom>
            <a:avLst/>
            <a:gdLst/>
            <a:ahLst/>
            <a:cxnLst/>
            <a:rect l="l" t="t" r="r" b="b"/>
            <a:pathLst>
              <a:path w="123263" h="113911" extrusionOk="0">
                <a:moveTo>
                  <a:pt x="122669" y="104665"/>
                </a:moveTo>
                <a:cubicBezTo>
                  <a:pt x="119472" y="99282"/>
                  <a:pt x="115004" y="94446"/>
                  <a:pt x="109253" y="91986"/>
                </a:cubicBezTo>
                <a:cubicBezTo>
                  <a:pt x="103502" y="89538"/>
                  <a:pt x="96324" y="89883"/>
                  <a:pt x="91500" y="93852"/>
                </a:cubicBezTo>
                <a:cubicBezTo>
                  <a:pt x="87757" y="96917"/>
                  <a:pt x="85832" y="101659"/>
                  <a:pt x="82599" y="105283"/>
                </a:cubicBezTo>
                <a:cubicBezTo>
                  <a:pt x="76812" y="111771"/>
                  <a:pt x="66854" y="113910"/>
                  <a:pt x="58655" y="110975"/>
                </a:cubicBezTo>
                <a:cubicBezTo>
                  <a:pt x="50480" y="108028"/>
                  <a:pt x="44301" y="100447"/>
                  <a:pt x="42411" y="91939"/>
                </a:cubicBezTo>
                <a:cubicBezTo>
                  <a:pt x="40522" y="83442"/>
                  <a:pt x="42720" y="74269"/>
                  <a:pt x="47687" y="67127"/>
                </a:cubicBezTo>
                <a:cubicBezTo>
                  <a:pt x="49802" y="64061"/>
                  <a:pt x="52405" y="61340"/>
                  <a:pt x="54318" y="58167"/>
                </a:cubicBezTo>
                <a:cubicBezTo>
                  <a:pt x="56219" y="54971"/>
                  <a:pt x="57408" y="51085"/>
                  <a:pt x="56314" y="47520"/>
                </a:cubicBezTo>
                <a:cubicBezTo>
                  <a:pt x="54413" y="41341"/>
                  <a:pt x="46748" y="38988"/>
                  <a:pt x="40296" y="39416"/>
                </a:cubicBezTo>
                <a:cubicBezTo>
                  <a:pt x="33855" y="39856"/>
                  <a:pt x="27439" y="42066"/>
                  <a:pt x="21057" y="41044"/>
                </a:cubicBezTo>
                <a:cubicBezTo>
                  <a:pt x="12763" y="39701"/>
                  <a:pt x="6085" y="32880"/>
                  <a:pt x="3043" y="25038"/>
                </a:cubicBezTo>
                <a:cubicBezTo>
                  <a:pt x="1" y="17219"/>
                  <a:pt x="60" y="8496"/>
                  <a:pt x="1094" y="167"/>
                </a:cubicBezTo>
                <a:cubicBezTo>
                  <a:pt x="2021" y="0"/>
                  <a:pt x="3162" y="404"/>
                  <a:pt x="4089" y="238"/>
                </a:cubicBezTo>
                <a:lnTo>
                  <a:pt x="122693" y="238"/>
                </a:lnTo>
                <a:cubicBezTo>
                  <a:pt x="123263" y="34948"/>
                  <a:pt x="122075" y="69931"/>
                  <a:pt x="122669" y="104665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0" name="Google Shape;290;p27"/>
          <p:cNvSpPr/>
          <p:nvPr/>
        </p:nvSpPr>
        <p:spPr>
          <a:xfrm rot="5400000">
            <a:off x="-852633" y="3511900"/>
            <a:ext cx="4198700" cy="2493467"/>
          </a:xfrm>
          <a:custGeom>
            <a:avLst/>
            <a:gdLst/>
            <a:ahLst/>
            <a:cxnLst/>
            <a:rect l="l" t="t" r="r" b="b"/>
            <a:pathLst>
              <a:path w="125961" h="74804" extrusionOk="0">
                <a:moveTo>
                  <a:pt x="7630" y="70573"/>
                </a:moveTo>
                <a:cubicBezTo>
                  <a:pt x="2639" y="68090"/>
                  <a:pt x="1" y="61673"/>
                  <a:pt x="1819" y="56397"/>
                </a:cubicBezTo>
                <a:cubicBezTo>
                  <a:pt x="3625" y="51133"/>
                  <a:pt x="9626" y="47687"/>
                  <a:pt x="15092" y="48768"/>
                </a:cubicBezTo>
                <a:cubicBezTo>
                  <a:pt x="17516" y="49255"/>
                  <a:pt x="19715" y="50491"/>
                  <a:pt x="22091" y="51157"/>
                </a:cubicBezTo>
                <a:cubicBezTo>
                  <a:pt x="24468" y="51822"/>
                  <a:pt x="27308" y="51786"/>
                  <a:pt x="29079" y="50040"/>
                </a:cubicBezTo>
                <a:cubicBezTo>
                  <a:pt x="31099" y="48055"/>
                  <a:pt x="30861" y="44799"/>
                  <a:pt x="31348" y="42007"/>
                </a:cubicBezTo>
                <a:cubicBezTo>
                  <a:pt x="32346" y="36398"/>
                  <a:pt x="37195" y="31704"/>
                  <a:pt x="42827" y="30884"/>
                </a:cubicBezTo>
                <a:cubicBezTo>
                  <a:pt x="48460" y="30064"/>
                  <a:pt x="54461" y="33201"/>
                  <a:pt x="57015" y="38275"/>
                </a:cubicBezTo>
                <a:cubicBezTo>
                  <a:pt x="58905" y="42042"/>
                  <a:pt x="58941" y="46403"/>
                  <a:pt x="59939" y="50491"/>
                </a:cubicBezTo>
                <a:cubicBezTo>
                  <a:pt x="60937" y="54579"/>
                  <a:pt x="63480" y="58869"/>
                  <a:pt x="67615" y="59546"/>
                </a:cubicBezTo>
                <a:cubicBezTo>
                  <a:pt x="72285" y="60342"/>
                  <a:pt x="76456" y="55981"/>
                  <a:pt x="77656" y="51406"/>
                </a:cubicBezTo>
                <a:cubicBezTo>
                  <a:pt x="78880" y="46831"/>
                  <a:pt x="78096" y="42007"/>
                  <a:pt x="78215" y="37265"/>
                </a:cubicBezTo>
                <a:cubicBezTo>
                  <a:pt x="78512" y="26000"/>
                  <a:pt x="84346" y="15021"/>
                  <a:pt x="93544" y="8473"/>
                </a:cubicBezTo>
                <a:cubicBezTo>
                  <a:pt x="102717" y="1937"/>
                  <a:pt x="115016" y="0"/>
                  <a:pt x="125759" y="3399"/>
                </a:cubicBezTo>
                <a:lnTo>
                  <a:pt x="125961" y="74804"/>
                </a:lnTo>
                <a:cubicBezTo>
                  <a:pt x="123655" y="74804"/>
                  <a:pt x="121802" y="74507"/>
                  <a:pt x="119496" y="74507"/>
                </a:cubicBezTo>
                <a:lnTo>
                  <a:pt x="10387" y="74507"/>
                </a:lnTo>
                <a:cubicBezTo>
                  <a:pt x="9828" y="73390"/>
                  <a:pt x="8200" y="71714"/>
                  <a:pt x="7630" y="70573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1" name="Google Shape;291;p27"/>
          <p:cNvSpPr/>
          <p:nvPr/>
        </p:nvSpPr>
        <p:spPr>
          <a:xfrm>
            <a:off x="0" y="1"/>
            <a:ext cx="3001667" cy="2415433"/>
          </a:xfrm>
          <a:custGeom>
            <a:avLst/>
            <a:gdLst/>
            <a:ahLst/>
            <a:cxnLst/>
            <a:rect l="l" t="t" r="r" b="b"/>
            <a:pathLst>
              <a:path w="90050" h="72463" extrusionOk="0">
                <a:moveTo>
                  <a:pt x="0" y="71108"/>
                </a:moveTo>
                <a:cubicBezTo>
                  <a:pt x="5478" y="72462"/>
                  <a:pt x="13072" y="71357"/>
                  <a:pt x="17730" y="68173"/>
                </a:cubicBezTo>
                <a:cubicBezTo>
                  <a:pt x="22376" y="64976"/>
                  <a:pt x="25572" y="59759"/>
                  <a:pt x="26297" y="54163"/>
                </a:cubicBezTo>
                <a:cubicBezTo>
                  <a:pt x="26998" y="48768"/>
                  <a:pt x="25477" y="43349"/>
                  <a:pt x="25109" y="37930"/>
                </a:cubicBezTo>
                <a:cubicBezTo>
                  <a:pt x="24741" y="32500"/>
                  <a:pt x="25893" y="26356"/>
                  <a:pt x="30361" y="23255"/>
                </a:cubicBezTo>
                <a:cubicBezTo>
                  <a:pt x="35091" y="19975"/>
                  <a:pt x="41674" y="21413"/>
                  <a:pt x="46736" y="24146"/>
                </a:cubicBezTo>
                <a:cubicBezTo>
                  <a:pt x="51798" y="26879"/>
                  <a:pt x="56302" y="30789"/>
                  <a:pt x="61780" y="32500"/>
                </a:cubicBezTo>
                <a:cubicBezTo>
                  <a:pt x="70146" y="35150"/>
                  <a:pt x="80032" y="31775"/>
                  <a:pt x="85047" y="24574"/>
                </a:cubicBezTo>
                <a:cubicBezTo>
                  <a:pt x="90050" y="17373"/>
                  <a:pt x="89764" y="6928"/>
                  <a:pt x="84369" y="0"/>
                </a:cubicBezTo>
                <a:lnTo>
                  <a:pt x="0" y="238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220428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8"/>
          <p:cNvSpPr/>
          <p:nvPr/>
        </p:nvSpPr>
        <p:spPr>
          <a:xfrm>
            <a:off x="-16" y="5005952"/>
            <a:ext cx="2424167" cy="1852033"/>
          </a:xfrm>
          <a:custGeom>
            <a:avLst/>
            <a:gdLst/>
            <a:ahLst/>
            <a:cxnLst/>
            <a:rect l="l" t="t" r="r" b="b"/>
            <a:pathLst>
              <a:path w="72725" h="55561" extrusionOk="0">
                <a:moveTo>
                  <a:pt x="10985" y="0"/>
                </a:moveTo>
                <a:cubicBezTo>
                  <a:pt x="6172" y="0"/>
                  <a:pt x="2658" y="3290"/>
                  <a:pt x="1" y="7731"/>
                </a:cubicBezTo>
                <a:lnTo>
                  <a:pt x="1" y="55560"/>
                </a:lnTo>
                <a:lnTo>
                  <a:pt x="72523" y="55560"/>
                </a:lnTo>
                <a:cubicBezTo>
                  <a:pt x="72725" y="52304"/>
                  <a:pt x="72297" y="49096"/>
                  <a:pt x="70871" y="46315"/>
                </a:cubicBezTo>
                <a:cubicBezTo>
                  <a:pt x="67258" y="39257"/>
                  <a:pt x="62018" y="40017"/>
                  <a:pt x="55696" y="38473"/>
                </a:cubicBezTo>
                <a:cubicBezTo>
                  <a:pt x="40189" y="34682"/>
                  <a:pt x="70312" y="11962"/>
                  <a:pt x="51038" y="6020"/>
                </a:cubicBezTo>
                <a:cubicBezTo>
                  <a:pt x="50081" y="5725"/>
                  <a:pt x="49143" y="5599"/>
                  <a:pt x="48217" y="5599"/>
                </a:cubicBezTo>
                <a:cubicBezTo>
                  <a:pt x="43157" y="5599"/>
                  <a:pt x="38492" y="9341"/>
                  <a:pt x="33368" y="9371"/>
                </a:cubicBezTo>
                <a:cubicBezTo>
                  <a:pt x="33335" y="9372"/>
                  <a:pt x="33302" y="9372"/>
                  <a:pt x="33270" y="9372"/>
                </a:cubicBezTo>
                <a:cubicBezTo>
                  <a:pt x="25960" y="9372"/>
                  <a:pt x="21420" y="2802"/>
                  <a:pt x="14878" y="661"/>
                </a:cubicBezTo>
                <a:cubicBezTo>
                  <a:pt x="13493" y="209"/>
                  <a:pt x="12198" y="0"/>
                  <a:pt x="1098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4" name="Google Shape;294;p28"/>
          <p:cNvSpPr/>
          <p:nvPr/>
        </p:nvSpPr>
        <p:spPr>
          <a:xfrm>
            <a:off x="14741" y="1"/>
            <a:ext cx="12176748" cy="2725065"/>
          </a:xfrm>
          <a:custGeom>
            <a:avLst/>
            <a:gdLst/>
            <a:ahLst/>
            <a:cxnLst/>
            <a:rect l="l" t="t" r="r" b="b"/>
            <a:pathLst>
              <a:path w="285014" h="63784" extrusionOk="0">
                <a:moveTo>
                  <a:pt x="0" y="0"/>
                </a:moveTo>
                <a:lnTo>
                  <a:pt x="0" y="7760"/>
                </a:lnTo>
                <a:cubicBezTo>
                  <a:pt x="0" y="7760"/>
                  <a:pt x="27857" y="40061"/>
                  <a:pt x="78012" y="40061"/>
                </a:cubicBezTo>
                <a:cubicBezTo>
                  <a:pt x="86766" y="40061"/>
                  <a:pt x="96199" y="39077"/>
                  <a:pt x="106282" y="36766"/>
                </a:cubicBezTo>
                <a:cubicBezTo>
                  <a:pt x="121776" y="33216"/>
                  <a:pt x="135489" y="31753"/>
                  <a:pt x="147823" y="31753"/>
                </a:cubicBezTo>
                <a:cubicBezTo>
                  <a:pt x="205543" y="31753"/>
                  <a:pt x="233052" y="63784"/>
                  <a:pt x="271430" y="63784"/>
                </a:cubicBezTo>
                <a:cubicBezTo>
                  <a:pt x="275797" y="63784"/>
                  <a:pt x="280305" y="63369"/>
                  <a:pt x="285014" y="62445"/>
                </a:cubicBezTo>
                <a:lnTo>
                  <a:pt x="285014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5" name="Google Shape;295;p28"/>
          <p:cNvSpPr/>
          <p:nvPr/>
        </p:nvSpPr>
        <p:spPr>
          <a:xfrm rot="10800000">
            <a:off x="6666300" y="4625300"/>
            <a:ext cx="5525200" cy="2201067"/>
          </a:xfrm>
          <a:custGeom>
            <a:avLst/>
            <a:gdLst/>
            <a:ahLst/>
            <a:cxnLst/>
            <a:rect l="l" t="t" r="r" b="b"/>
            <a:pathLst>
              <a:path w="165756" h="66032" extrusionOk="0">
                <a:moveTo>
                  <a:pt x="0" y="0"/>
                </a:moveTo>
                <a:lnTo>
                  <a:pt x="0" y="65630"/>
                </a:lnTo>
                <a:cubicBezTo>
                  <a:pt x="2692" y="65901"/>
                  <a:pt x="5360" y="66031"/>
                  <a:pt x="8007" y="66031"/>
                </a:cubicBezTo>
                <a:cubicBezTo>
                  <a:pt x="62771" y="66031"/>
                  <a:pt x="108457" y="10315"/>
                  <a:pt x="165756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6" name="Google Shape;296;p28"/>
          <p:cNvSpPr/>
          <p:nvPr/>
        </p:nvSpPr>
        <p:spPr>
          <a:xfrm rot="10800000">
            <a:off x="10601318" y="4772568"/>
            <a:ext cx="1590167" cy="2053433"/>
          </a:xfrm>
          <a:custGeom>
            <a:avLst/>
            <a:gdLst/>
            <a:ahLst/>
            <a:cxnLst/>
            <a:rect l="l" t="t" r="r" b="b"/>
            <a:pathLst>
              <a:path w="47705" h="61603" extrusionOk="0">
                <a:moveTo>
                  <a:pt x="0" y="1"/>
                </a:moveTo>
                <a:lnTo>
                  <a:pt x="0" y="48460"/>
                </a:lnTo>
                <a:cubicBezTo>
                  <a:pt x="2840" y="50194"/>
                  <a:pt x="5324" y="52393"/>
                  <a:pt x="7831" y="56587"/>
                </a:cubicBezTo>
                <a:cubicBezTo>
                  <a:pt x="8889" y="58334"/>
                  <a:pt x="9804" y="60034"/>
                  <a:pt x="10731" y="61602"/>
                </a:cubicBezTo>
                <a:cubicBezTo>
                  <a:pt x="16434" y="55482"/>
                  <a:pt x="13963" y="50088"/>
                  <a:pt x="13523" y="42863"/>
                </a:cubicBezTo>
                <a:cubicBezTo>
                  <a:pt x="13169" y="37092"/>
                  <a:pt x="16408" y="35636"/>
                  <a:pt x="21019" y="35636"/>
                </a:cubicBezTo>
                <a:cubicBezTo>
                  <a:pt x="25712" y="35636"/>
                  <a:pt x="31827" y="37145"/>
                  <a:pt x="37017" y="37145"/>
                </a:cubicBezTo>
                <a:cubicBezTo>
                  <a:pt x="42968" y="37145"/>
                  <a:pt x="47704" y="35161"/>
                  <a:pt x="47687" y="26642"/>
                </a:cubicBezTo>
                <a:cubicBezTo>
                  <a:pt x="47663" y="19156"/>
                  <a:pt x="40070" y="14973"/>
                  <a:pt x="37943" y="8319"/>
                </a:cubicBezTo>
                <a:cubicBezTo>
                  <a:pt x="37028" y="5467"/>
                  <a:pt x="37146" y="2710"/>
                  <a:pt x="3770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7" name="Google Shape;297;p28"/>
          <p:cNvSpPr/>
          <p:nvPr/>
        </p:nvSpPr>
        <p:spPr>
          <a:xfrm>
            <a:off x="1" y="1495"/>
            <a:ext cx="3933580" cy="2885533"/>
          </a:xfrm>
          <a:custGeom>
            <a:avLst/>
            <a:gdLst/>
            <a:ahLst/>
            <a:cxnLst/>
            <a:rect l="l" t="t" r="r" b="b"/>
            <a:pathLst>
              <a:path w="92071" h="67540" extrusionOk="0">
                <a:moveTo>
                  <a:pt x="1" y="1"/>
                </a:moveTo>
                <a:lnTo>
                  <a:pt x="1" y="55779"/>
                </a:lnTo>
                <a:lnTo>
                  <a:pt x="13" y="55779"/>
                </a:lnTo>
                <a:cubicBezTo>
                  <a:pt x="999" y="57419"/>
                  <a:pt x="2389" y="59011"/>
                  <a:pt x="4386" y="60568"/>
                </a:cubicBezTo>
                <a:cubicBezTo>
                  <a:pt x="9069" y="64266"/>
                  <a:pt x="15676" y="67540"/>
                  <a:pt x="21968" y="67540"/>
                </a:cubicBezTo>
                <a:cubicBezTo>
                  <a:pt x="23339" y="67540"/>
                  <a:pt x="24695" y="67384"/>
                  <a:pt x="26013" y="67044"/>
                </a:cubicBezTo>
                <a:cubicBezTo>
                  <a:pt x="34354" y="64893"/>
                  <a:pt x="34806" y="59142"/>
                  <a:pt x="37955" y="52785"/>
                </a:cubicBezTo>
                <a:cubicBezTo>
                  <a:pt x="39348" y="49973"/>
                  <a:pt x="41042" y="48890"/>
                  <a:pt x="42948" y="48890"/>
                </a:cubicBezTo>
                <a:cubicBezTo>
                  <a:pt x="49356" y="48890"/>
                  <a:pt x="58153" y="61134"/>
                  <a:pt x="65917" y="61134"/>
                </a:cubicBezTo>
                <a:cubicBezTo>
                  <a:pt x="68630" y="61134"/>
                  <a:pt x="71218" y="59638"/>
                  <a:pt x="73533" y="55601"/>
                </a:cubicBezTo>
                <a:cubicBezTo>
                  <a:pt x="77026" y="49469"/>
                  <a:pt x="72784" y="42482"/>
                  <a:pt x="74186" y="36030"/>
                </a:cubicBezTo>
                <a:cubicBezTo>
                  <a:pt x="75874" y="28199"/>
                  <a:pt x="84002" y="24955"/>
                  <a:pt x="87852" y="18479"/>
                </a:cubicBezTo>
                <a:cubicBezTo>
                  <a:pt x="92070" y="11373"/>
                  <a:pt x="88695" y="5289"/>
                  <a:pt x="83110" y="298"/>
                </a:cubicBezTo>
                <a:cubicBezTo>
                  <a:pt x="82992" y="191"/>
                  <a:pt x="82873" y="84"/>
                  <a:pt x="82754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8" name="Google Shape;298;p28"/>
          <p:cNvSpPr/>
          <p:nvPr/>
        </p:nvSpPr>
        <p:spPr>
          <a:xfrm rot="10800000">
            <a:off x="0" y="5192000"/>
            <a:ext cx="2243933" cy="1666000"/>
          </a:xfrm>
          <a:custGeom>
            <a:avLst/>
            <a:gdLst/>
            <a:ahLst/>
            <a:cxnLst/>
            <a:rect l="l" t="t" r="r" b="b"/>
            <a:pathLst>
              <a:path w="67318" h="49980" extrusionOk="0">
                <a:moveTo>
                  <a:pt x="24313" y="0"/>
                </a:moveTo>
                <a:cubicBezTo>
                  <a:pt x="20843" y="2115"/>
                  <a:pt x="17159" y="3303"/>
                  <a:pt x="12965" y="5858"/>
                </a:cubicBezTo>
                <a:cubicBezTo>
                  <a:pt x="6429" y="9851"/>
                  <a:pt x="0" y="18181"/>
                  <a:pt x="4302" y="25798"/>
                </a:cubicBezTo>
                <a:cubicBezTo>
                  <a:pt x="8271" y="32833"/>
                  <a:pt x="11848" y="35637"/>
                  <a:pt x="12002" y="44514"/>
                </a:cubicBezTo>
                <a:cubicBezTo>
                  <a:pt x="12026" y="46450"/>
                  <a:pt x="12002" y="48257"/>
                  <a:pt x="12002" y="49980"/>
                </a:cubicBezTo>
                <a:cubicBezTo>
                  <a:pt x="19548" y="47663"/>
                  <a:pt x="20071" y="42101"/>
                  <a:pt x="23101" y="35958"/>
                </a:cubicBezTo>
                <a:cubicBezTo>
                  <a:pt x="24491" y="33146"/>
                  <a:pt x="26185" y="32063"/>
                  <a:pt x="28090" y="32063"/>
                </a:cubicBezTo>
                <a:cubicBezTo>
                  <a:pt x="34494" y="32063"/>
                  <a:pt x="43294" y="44307"/>
                  <a:pt x="51055" y="44307"/>
                </a:cubicBezTo>
                <a:cubicBezTo>
                  <a:pt x="53768" y="44307"/>
                  <a:pt x="56354" y="42811"/>
                  <a:pt x="58666" y="38774"/>
                </a:cubicBezTo>
                <a:cubicBezTo>
                  <a:pt x="62172" y="32631"/>
                  <a:pt x="57930" y="25655"/>
                  <a:pt x="59320" y="19203"/>
                </a:cubicBezTo>
                <a:cubicBezTo>
                  <a:pt x="60378" y="14366"/>
                  <a:pt x="63883" y="11265"/>
                  <a:pt x="67317" y="8080"/>
                </a:cubicBezTo>
                <a:lnTo>
                  <a:pt x="67317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9" name="Google Shape;299;p28"/>
          <p:cNvSpPr/>
          <p:nvPr/>
        </p:nvSpPr>
        <p:spPr>
          <a:xfrm>
            <a:off x="37475968" y="4382334"/>
            <a:ext cx="33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0" name="Google Shape;300;p28"/>
          <p:cNvSpPr/>
          <p:nvPr/>
        </p:nvSpPr>
        <p:spPr>
          <a:xfrm>
            <a:off x="9099536" y="-1"/>
            <a:ext cx="3092459" cy="3782353"/>
          </a:xfrm>
          <a:custGeom>
            <a:avLst/>
            <a:gdLst/>
            <a:ahLst/>
            <a:cxnLst/>
            <a:rect l="l" t="t" r="r" b="b"/>
            <a:pathLst>
              <a:path w="63692" h="77901" extrusionOk="0">
                <a:moveTo>
                  <a:pt x="1191" y="0"/>
                </a:moveTo>
                <a:cubicBezTo>
                  <a:pt x="0" y="4816"/>
                  <a:pt x="961" y="11491"/>
                  <a:pt x="3771" y="15576"/>
                </a:cubicBezTo>
                <a:cubicBezTo>
                  <a:pt x="6582" y="19671"/>
                  <a:pt x="11168" y="22470"/>
                  <a:pt x="16088" y="23118"/>
                </a:cubicBezTo>
                <a:cubicBezTo>
                  <a:pt x="16950" y="23228"/>
                  <a:pt x="17814" y="23275"/>
                  <a:pt x="18677" y="23275"/>
                </a:cubicBezTo>
                <a:cubicBezTo>
                  <a:pt x="22563" y="23275"/>
                  <a:pt x="26460" y="22338"/>
                  <a:pt x="30358" y="22073"/>
                </a:cubicBezTo>
                <a:cubicBezTo>
                  <a:pt x="30908" y="22035"/>
                  <a:pt x="31466" y="22014"/>
                  <a:pt x="32029" y="22014"/>
                </a:cubicBezTo>
                <a:cubicBezTo>
                  <a:pt x="36335" y="22014"/>
                  <a:pt x="40847" y="23216"/>
                  <a:pt x="43259" y="26691"/>
                </a:cubicBezTo>
                <a:cubicBezTo>
                  <a:pt x="46142" y="30838"/>
                  <a:pt x="44878" y="36625"/>
                  <a:pt x="42475" y="41086"/>
                </a:cubicBezTo>
                <a:cubicBezTo>
                  <a:pt x="40073" y="45536"/>
                  <a:pt x="36636" y="49495"/>
                  <a:pt x="35121" y="54311"/>
                </a:cubicBezTo>
                <a:cubicBezTo>
                  <a:pt x="32802" y="61665"/>
                  <a:pt x="35769" y="70356"/>
                  <a:pt x="42099" y="74754"/>
                </a:cubicBezTo>
                <a:cubicBezTo>
                  <a:pt x="45120" y="76858"/>
                  <a:pt x="48790" y="77900"/>
                  <a:pt x="52463" y="77900"/>
                </a:cubicBezTo>
                <a:cubicBezTo>
                  <a:pt x="56487" y="77900"/>
                  <a:pt x="60513" y="76649"/>
                  <a:pt x="63692" y="74169"/>
                </a:cubicBezTo>
                <a:lnTo>
                  <a:pt x="63692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522784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/>
          <p:nvPr/>
        </p:nvSpPr>
        <p:spPr>
          <a:xfrm>
            <a:off x="2807967" y="5657667"/>
            <a:ext cx="7838591" cy="1200315"/>
          </a:xfrm>
          <a:custGeom>
            <a:avLst/>
            <a:gdLst/>
            <a:ahLst/>
            <a:cxnLst/>
            <a:rect l="l" t="t" r="r" b="b"/>
            <a:pathLst>
              <a:path w="162133" h="58571" extrusionOk="0">
                <a:moveTo>
                  <a:pt x="76709" y="0"/>
                </a:moveTo>
                <a:cubicBezTo>
                  <a:pt x="42054" y="0"/>
                  <a:pt x="31575" y="58570"/>
                  <a:pt x="1" y="58570"/>
                </a:cubicBezTo>
                <a:lnTo>
                  <a:pt x="162132" y="58570"/>
                </a:lnTo>
                <a:lnTo>
                  <a:pt x="161966" y="37989"/>
                </a:lnTo>
                <a:cubicBezTo>
                  <a:pt x="161966" y="37989"/>
                  <a:pt x="138390" y="35565"/>
                  <a:pt x="108480" y="13213"/>
                </a:cubicBezTo>
                <a:cubicBezTo>
                  <a:pt x="95843" y="3768"/>
                  <a:pt x="85498" y="0"/>
                  <a:pt x="76709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" name="Google Shape;56;p6"/>
          <p:cNvSpPr/>
          <p:nvPr/>
        </p:nvSpPr>
        <p:spPr>
          <a:xfrm>
            <a:off x="0" y="593367"/>
            <a:ext cx="2133400" cy="4501220"/>
          </a:xfrm>
          <a:custGeom>
            <a:avLst/>
            <a:gdLst/>
            <a:ahLst/>
            <a:cxnLst/>
            <a:rect l="l" t="t" r="r" b="b"/>
            <a:pathLst>
              <a:path w="64002" h="90787" extrusionOk="0">
                <a:moveTo>
                  <a:pt x="0" y="1"/>
                </a:moveTo>
                <a:lnTo>
                  <a:pt x="0" y="90787"/>
                </a:lnTo>
                <a:cubicBezTo>
                  <a:pt x="37728" y="78096"/>
                  <a:pt x="18692" y="15841"/>
                  <a:pt x="64002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" name="Google Shape;57;p6"/>
          <p:cNvSpPr/>
          <p:nvPr/>
        </p:nvSpPr>
        <p:spPr>
          <a:xfrm flipH="1">
            <a:off x="1" y="4701952"/>
            <a:ext cx="2807967" cy="2156033"/>
          </a:xfrm>
          <a:custGeom>
            <a:avLst/>
            <a:gdLst/>
            <a:ahLst/>
            <a:cxnLst/>
            <a:rect l="l" t="t" r="r" b="b"/>
            <a:pathLst>
              <a:path w="84239" h="64681" extrusionOk="0">
                <a:moveTo>
                  <a:pt x="45341" y="0"/>
                </a:moveTo>
                <a:cubicBezTo>
                  <a:pt x="40228" y="0"/>
                  <a:pt x="36577" y="3703"/>
                  <a:pt x="33867" y="8557"/>
                </a:cubicBezTo>
                <a:cubicBezTo>
                  <a:pt x="32322" y="11326"/>
                  <a:pt x="31466" y="15128"/>
                  <a:pt x="28365" y="16685"/>
                </a:cubicBezTo>
                <a:cubicBezTo>
                  <a:pt x="27552" y="17090"/>
                  <a:pt x="26765" y="17228"/>
                  <a:pt x="25988" y="17228"/>
                </a:cubicBezTo>
                <a:cubicBezTo>
                  <a:pt x="24317" y="17228"/>
                  <a:pt x="22693" y="16589"/>
                  <a:pt x="20956" y="16589"/>
                </a:cubicBezTo>
                <a:cubicBezTo>
                  <a:pt x="20820" y="16589"/>
                  <a:pt x="20683" y="16593"/>
                  <a:pt x="20546" y="16602"/>
                </a:cubicBezTo>
                <a:cubicBezTo>
                  <a:pt x="6096" y="17434"/>
                  <a:pt x="0" y="34997"/>
                  <a:pt x="10600" y="44788"/>
                </a:cubicBezTo>
                <a:cubicBezTo>
                  <a:pt x="16125" y="49898"/>
                  <a:pt x="23921" y="50433"/>
                  <a:pt x="27509" y="57717"/>
                </a:cubicBezTo>
                <a:cubicBezTo>
                  <a:pt x="28852" y="60426"/>
                  <a:pt x="29850" y="62708"/>
                  <a:pt x="31050" y="64680"/>
                </a:cubicBezTo>
                <a:lnTo>
                  <a:pt x="84239" y="64680"/>
                </a:lnTo>
                <a:lnTo>
                  <a:pt x="84239" y="5741"/>
                </a:lnTo>
                <a:lnTo>
                  <a:pt x="84227" y="5741"/>
                </a:lnTo>
                <a:cubicBezTo>
                  <a:pt x="83660" y="5641"/>
                  <a:pt x="83099" y="5595"/>
                  <a:pt x="82543" y="5595"/>
                </a:cubicBezTo>
                <a:cubicBezTo>
                  <a:pt x="77488" y="5595"/>
                  <a:pt x="72816" y="9323"/>
                  <a:pt x="67709" y="9377"/>
                </a:cubicBezTo>
                <a:cubicBezTo>
                  <a:pt x="67677" y="9377"/>
                  <a:pt x="67644" y="9377"/>
                  <a:pt x="67611" y="9377"/>
                </a:cubicBezTo>
                <a:cubicBezTo>
                  <a:pt x="60301" y="9377"/>
                  <a:pt x="55761" y="2796"/>
                  <a:pt x="49219" y="655"/>
                </a:cubicBezTo>
                <a:cubicBezTo>
                  <a:pt x="47840" y="207"/>
                  <a:pt x="46550" y="0"/>
                  <a:pt x="45341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" name="Google Shape;58;p6"/>
          <p:cNvSpPr/>
          <p:nvPr/>
        </p:nvSpPr>
        <p:spPr>
          <a:xfrm>
            <a:off x="8596367" y="0"/>
            <a:ext cx="3572467" cy="2286000"/>
          </a:xfrm>
          <a:custGeom>
            <a:avLst/>
            <a:gdLst/>
            <a:ahLst/>
            <a:cxnLst/>
            <a:rect l="l" t="t" r="r" b="b"/>
            <a:pathLst>
              <a:path w="107174" h="68580" extrusionOk="0">
                <a:moveTo>
                  <a:pt x="10232" y="0"/>
                </a:moveTo>
                <a:cubicBezTo>
                  <a:pt x="10731" y="5870"/>
                  <a:pt x="11515" y="9863"/>
                  <a:pt x="8188" y="16517"/>
                </a:cubicBezTo>
                <a:cubicBezTo>
                  <a:pt x="4172" y="24526"/>
                  <a:pt x="1" y="29755"/>
                  <a:pt x="4089" y="38857"/>
                </a:cubicBezTo>
                <a:cubicBezTo>
                  <a:pt x="7059" y="45500"/>
                  <a:pt x="12870" y="52891"/>
                  <a:pt x="20261" y="54590"/>
                </a:cubicBezTo>
                <a:cubicBezTo>
                  <a:pt x="21574" y="54894"/>
                  <a:pt x="22756" y="55032"/>
                  <a:pt x="23838" y="55032"/>
                </a:cubicBezTo>
                <a:cubicBezTo>
                  <a:pt x="29689" y="55032"/>
                  <a:pt x="32610" y="51003"/>
                  <a:pt x="37444" y="47472"/>
                </a:cubicBezTo>
                <a:cubicBezTo>
                  <a:pt x="39026" y="46319"/>
                  <a:pt x="40402" y="45817"/>
                  <a:pt x="41623" y="45817"/>
                </a:cubicBezTo>
                <a:cubicBezTo>
                  <a:pt x="49844" y="45817"/>
                  <a:pt x="51084" y="68580"/>
                  <a:pt x="61537" y="68580"/>
                </a:cubicBezTo>
                <a:cubicBezTo>
                  <a:pt x="63302" y="68580"/>
                  <a:pt x="65330" y="67931"/>
                  <a:pt x="67698" y="66414"/>
                </a:cubicBezTo>
                <a:cubicBezTo>
                  <a:pt x="73640" y="62611"/>
                  <a:pt x="73105" y="54448"/>
                  <a:pt x="77323" y="49362"/>
                </a:cubicBezTo>
                <a:cubicBezTo>
                  <a:pt x="82457" y="43195"/>
                  <a:pt x="91155" y="44074"/>
                  <a:pt x="97560" y="40117"/>
                </a:cubicBezTo>
                <a:cubicBezTo>
                  <a:pt x="104583" y="35768"/>
                  <a:pt x="104405" y="28804"/>
                  <a:pt x="101778" y="21793"/>
                </a:cubicBezTo>
                <a:cubicBezTo>
                  <a:pt x="100555" y="18573"/>
                  <a:pt x="98000" y="15175"/>
                  <a:pt x="98891" y="11515"/>
                </a:cubicBezTo>
                <a:cubicBezTo>
                  <a:pt x="99663" y="8342"/>
                  <a:pt x="102693" y="7451"/>
                  <a:pt x="104464" y="5086"/>
                </a:cubicBezTo>
                <a:cubicBezTo>
                  <a:pt x="105688" y="3446"/>
                  <a:pt x="106579" y="1747"/>
                  <a:pt x="107173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" name="Google Shape;59;p6"/>
          <p:cNvSpPr/>
          <p:nvPr/>
        </p:nvSpPr>
        <p:spPr>
          <a:xfrm>
            <a:off x="1" y="1"/>
            <a:ext cx="8651633" cy="1879700"/>
          </a:xfrm>
          <a:custGeom>
            <a:avLst/>
            <a:gdLst/>
            <a:ahLst/>
            <a:cxnLst/>
            <a:rect l="l" t="t" r="r" b="b"/>
            <a:pathLst>
              <a:path w="259549" h="56391" extrusionOk="0">
                <a:moveTo>
                  <a:pt x="1" y="0"/>
                </a:moveTo>
                <a:lnTo>
                  <a:pt x="1" y="37918"/>
                </a:lnTo>
                <a:cubicBezTo>
                  <a:pt x="4367" y="46003"/>
                  <a:pt x="17995" y="56391"/>
                  <a:pt x="42323" y="56391"/>
                </a:cubicBezTo>
                <a:cubicBezTo>
                  <a:pt x="45674" y="56391"/>
                  <a:pt x="49227" y="56194"/>
                  <a:pt x="52987" y="55767"/>
                </a:cubicBezTo>
                <a:cubicBezTo>
                  <a:pt x="70360" y="53770"/>
                  <a:pt x="87281" y="44418"/>
                  <a:pt x="110964" y="27188"/>
                </a:cubicBezTo>
                <a:cubicBezTo>
                  <a:pt x="128703" y="14279"/>
                  <a:pt x="151102" y="12465"/>
                  <a:pt x="174087" y="12465"/>
                </a:cubicBezTo>
                <a:cubicBezTo>
                  <a:pt x="183076" y="12465"/>
                  <a:pt x="192155" y="12742"/>
                  <a:pt x="201080" y="12742"/>
                </a:cubicBezTo>
                <a:cubicBezTo>
                  <a:pt x="222607" y="12742"/>
                  <a:pt x="243236" y="11127"/>
                  <a:pt x="259549" y="107"/>
                </a:cubicBezTo>
                <a:lnTo>
                  <a:pt x="221202" y="107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61" name="Google Shape;61;p6"/>
          <p:cNvSpPr/>
          <p:nvPr/>
        </p:nvSpPr>
        <p:spPr>
          <a:xfrm>
            <a:off x="9384034" y="4701968"/>
            <a:ext cx="2807967" cy="2156033"/>
          </a:xfrm>
          <a:custGeom>
            <a:avLst/>
            <a:gdLst/>
            <a:ahLst/>
            <a:cxnLst/>
            <a:rect l="l" t="t" r="r" b="b"/>
            <a:pathLst>
              <a:path w="84239" h="64681" extrusionOk="0">
                <a:moveTo>
                  <a:pt x="45341" y="0"/>
                </a:moveTo>
                <a:cubicBezTo>
                  <a:pt x="40228" y="0"/>
                  <a:pt x="36577" y="3703"/>
                  <a:pt x="33867" y="8557"/>
                </a:cubicBezTo>
                <a:cubicBezTo>
                  <a:pt x="32322" y="11326"/>
                  <a:pt x="31466" y="15128"/>
                  <a:pt x="28365" y="16685"/>
                </a:cubicBezTo>
                <a:cubicBezTo>
                  <a:pt x="27552" y="17090"/>
                  <a:pt x="26765" y="17228"/>
                  <a:pt x="25988" y="17228"/>
                </a:cubicBezTo>
                <a:cubicBezTo>
                  <a:pt x="24317" y="17228"/>
                  <a:pt x="22693" y="16589"/>
                  <a:pt x="20956" y="16589"/>
                </a:cubicBezTo>
                <a:cubicBezTo>
                  <a:pt x="20820" y="16589"/>
                  <a:pt x="20683" y="16593"/>
                  <a:pt x="20546" y="16602"/>
                </a:cubicBezTo>
                <a:cubicBezTo>
                  <a:pt x="6096" y="17434"/>
                  <a:pt x="0" y="34997"/>
                  <a:pt x="10600" y="44788"/>
                </a:cubicBezTo>
                <a:cubicBezTo>
                  <a:pt x="16125" y="49898"/>
                  <a:pt x="23921" y="50433"/>
                  <a:pt x="27509" y="57717"/>
                </a:cubicBezTo>
                <a:cubicBezTo>
                  <a:pt x="28852" y="60426"/>
                  <a:pt x="29850" y="62708"/>
                  <a:pt x="31050" y="64680"/>
                </a:cubicBezTo>
                <a:lnTo>
                  <a:pt x="84239" y="64680"/>
                </a:lnTo>
                <a:lnTo>
                  <a:pt x="84239" y="5741"/>
                </a:lnTo>
                <a:lnTo>
                  <a:pt x="84227" y="5741"/>
                </a:lnTo>
                <a:cubicBezTo>
                  <a:pt x="83660" y="5641"/>
                  <a:pt x="83099" y="5595"/>
                  <a:pt x="82543" y="5595"/>
                </a:cubicBezTo>
                <a:cubicBezTo>
                  <a:pt x="77488" y="5595"/>
                  <a:pt x="72816" y="9323"/>
                  <a:pt x="67709" y="9377"/>
                </a:cubicBezTo>
                <a:cubicBezTo>
                  <a:pt x="67677" y="9377"/>
                  <a:pt x="67644" y="9377"/>
                  <a:pt x="67611" y="9377"/>
                </a:cubicBezTo>
                <a:cubicBezTo>
                  <a:pt x="60301" y="9377"/>
                  <a:pt x="55761" y="2796"/>
                  <a:pt x="49219" y="655"/>
                </a:cubicBezTo>
                <a:cubicBezTo>
                  <a:pt x="47840" y="207"/>
                  <a:pt x="46550" y="0"/>
                  <a:pt x="45341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549230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/>
          <p:nvPr/>
        </p:nvSpPr>
        <p:spPr>
          <a:xfrm>
            <a:off x="381401" y="1025434"/>
            <a:ext cx="11054700" cy="5175900"/>
          </a:xfrm>
          <a:custGeom>
            <a:avLst/>
            <a:gdLst/>
            <a:ahLst/>
            <a:cxnLst/>
            <a:rect l="l" t="t" r="r" b="b"/>
            <a:pathLst>
              <a:path w="331641" h="155277" extrusionOk="0">
                <a:moveTo>
                  <a:pt x="0" y="36039"/>
                </a:moveTo>
                <a:lnTo>
                  <a:pt x="2410" y="0"/>
                </a:lnTo>
                <a:lnTo>
                  <a:pt x="265589" y="10921"/>
                </a:lnTo>
                <a:lnTo>
                  <a:pt x="331641" y="155277"/>
                </a:lnTo>
                <a:lnTo>
                  <a:pt x="18787" y="150457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Google Shape;105;p13"/>
          <p:cNvSpPr/>
          <p:nvPr/>
        </p:nvSpPr>
        <p:spPr>
          <a:xfrm>
            <a:off x="3934637" y="162"/>
            <a:ext cx="4372352" cy="1507567"/>
          </a:xfrm>
          <a:custGeom>
            <a:avLst/>
            <a:gdLst/>
            <a:ahLst/>
            <a:cxnLst/>
            <a:rect l="l" t="t" r="r" b="b"/>
            <a:pathLst>
              <a:path w="102397" h="35306" extrusionOk="0">
                <a:moveTo>
                  <a:pt x="0" y="1"/>
                </a:moveTo>
                <a:cubicBezTo>
                  <a:pt x="191" y="226"/>
                  <a:pt x="393" y="429"/>
                  <a:pt x="595" y="642"/>
                </a:cubicBezTo>
                <a:cubicBezTo>
                  <a:pt x="3713" y="3799"/>
                  <a:pt x="6603" y="4617"/>
                  <a:pt x="9648" y="4617"/>
                </a:cubicBezTo>
                <a:cubicBezTo>
                  <a:pt x="12404" y="4617"/>
                  <a:pt x="15288" y="3946"/>
                  <a:pt x="18585" y="3732"/>
                </a:cubicBezTo>
                <a:cubicBezTo>
                  <a:pt x="18873" y="3713"/>
                  <a:pt x="19149" y="3704"/>
                  <a:pt x="19413" y="3704"/>
                </a:cubicBezTo>
                <a:cubicBezTo>
                  <a:pt x="34782" y="3704"/>
                  <a:pt x="12670" y="35305"/>
                  <a:pt x="33620" y="35305"/>
                </a:cubicBezTo>
                <a:cubicBezTo>
                  <a:pt x="33663" y="35305"/>
                  <a:pt x="33705" y="35305"/>
                  <a:pt x="33748" y="35305"/>
                </a:cubicBezTo>
                <a:cubicBezTo>
                  <a:pt x="40688" y="35257"/>
                  <a:pt x="44526" y="28211"/>
                  <a:pt x="50681" y="26215"/>
                </a:cubicBezTo>
                <a:cubicBezTo>
                  <a:pt x="52078" y="25760"/>
                  <a:pt x="53450" y="25575"/>
                  <a:pt x="54805" y="25575"/>
                </a:cubicBezTo>
                <a:cubicBezTo>
                  <a:pt x="60713" y="25575"/>
                  <a:pt x="66310" y="29094"/>
                  <a:pt x="72332" y="29161"/>
                </a:cubicBezTo>
                <a:cubicBezTo>
                  <a:pt x="72389" y="29162"/>
                  <a:pt x="72445" y="29162"/>
                  <a:pt x="72501" y="29162"/>
                </a:cubicBezTo>
                <a:cubicBezTo>
                  <a:pt x="80473" y="29162"/>
                  <a:pt x="83952" y="23312"/>
                  <a:pt x="85427" y="16173"/>
                </a:cubicBezTo>
                <a:cubicBezTo>
                  <a:pt x="86116" y="12858"/>
                  <a:pt x="85772" y="8699"/>
                  <a:pt x="88434" y="6132"/>
                </a:cubicBezTo>
                <a:cubicBezTo>
                  <a:pt x="90727" y="3910"/>
                  <a:pt x="93721" y="4754"/>
                  <a:pt x="96419" y="3732"/>
                </a:cubicBezTo>
                <a:cubicBezTo>
                  <a:pt x="98784" y="2841"/>
                  <a:pt x="100768" y="1546"/>
                  <a:pt x="10239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" name="Google Shape;106;p13"/>
          <p:cNvSpPr/>
          <p:nvPr/>
        </p:nvSpPr>
        <p:spPr>
          <a:xfrm>
            <a:off x="-13933" y="3138419"/>
            <a:ext cx="4389560" cy="3717291"/>
          </a:xfrm>
          <a:custGeom>
            <a:avLst/>
            <a:gdLst/>
            <a:ahLst/>
            <a:cxnLst/>
            <a:rect l="l" t="t" r="r" b="b"/>
            <a:pathLst>
              <a:path w="102800" h="87056" extrusionOk="0">
                <a:moveTo>
                  <a:pt x="309" y="1391"/>
                </a:moveTo>
                <a:cubicBezTo>
                  <a:pt x="7617" y="1"/>
                  <a:pt x="17171" y="2912"/>
                  <a:pt x="21865" y="8687"/>
                </a:cubicBezTo>
                <a:cubicBezTo>
                  <a:pt x="26559" y="14462"/>
                  <a:pt x="27771" y="22864"/>
                  <a:pt x="24907" y="29732"/>
                </a:cubicBezTo>
                <a:cubicBezTo>
                  <a:pt x="21960" y="36802"/>
                  <a:pt x="15258" y="41959"/>
                  <a:pt x="13107" y="49315"/>
                </a:cubicBezTo>
                <a:cubicBezTo>
                  <a:pt x="11301" y="55542"/>
                  <a:pt x="13273" y="62576"/>
                  <a:pt x="17670" y="67341"/>
                </a:cubicBezTo>
                <a:cubicBezTo>
                  <a:pt x="22067" y="72118"/>
                  <a:pt x="28638" y="74626"/>
                  <a:pt x="35114" y="74590"/>
                </a:cubicBezTo>
                <a:cubicBezTo>
                  <a:pt x="41590" y="74566"/>
                  <a:pt x="47948" y="72130"/>
                  <a:pt x="53164" y="68268"/>
                </a:cubicBezTo>
                <a:cubicBezTo>
                  <a:pt x="60069" y="63170"/>
                  <a:pt x="65309" y="55554"/>
                  <a:pt x="73342" y="52535"/>
                </a:cubicBezTo>
                <a:cubicBezTo>
                  <a:pt x="82159" y="49244"/>
                  <a:pt x="93056" y="53022"/>
                  <a:pt x="97928" y="61067"/>
                </a:cubicBezTo>
                <a:cubicBezTo>
                  <a:pt x="102800" y="69112"/>
                  <a:pt x="101112" y="80520"/>
                  <a:pt x="94113" y="86806"/>
                </a:cubicBezTo>
                <a:lnTo>
                  <a:pt x="309" y="87055"/>
                </a:lnTo>
                <a:cubicBezTo>
                  <a:pt x="618" y="58584"/>
                  <a:pt x="0" y="29851"/>
                  <a:pt x="309" y="139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" name="Google Shape;107;p13"/>
          <p:cNvSpPr/>
          <p:nvPr/>
        </p:nvSpPr>
        <p:spPr>
          <a:xfrm>
            <a:off x="-739" y="-351"/>
            <a:ext cx="2732885" cy="3876605"/>
          </a:xfrm>
          <a:custGeom>
            <a:avLst/>
            <a:gdLst/>
            <a:ahLst/>
            <a:cxnLst/>
            <a:rect l="l" t="t" r="r" b="b"/>
            <a:pathLst>
              <a:path w="64002" h="90787" extrusionOk="0">
                <a:moveTo>
                  <a:pt x="0" y="1"/>
                </a:moveTo>
                <a:lnTo>
                  <a:pt x="0" y="90787"/>
                </a:lnTo>
                <a:cubicBezTo>
                  <a:pt x="37728" y="78096"/>
                  <a:pt x="18692" y="15841"/>
                  <a:pt x="64002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" name="Google Shape;108;p13"/>
          <p:cNvSpPr/>
          <p:nvPr/>
        </p:nvSpPr>
        <p:spPr>
          <a:xfrm rot="-5400000" flipH="1">
            <a:off x="784728" y="-785284"/>
            <a:ext cx="1752664" cy="3323555"/>
          </a:xfrm>
          <a:custGeom>
            <a:avLst/>
            <a:gdLst/>
            <a:ahLst/>
            <a:cxnLst/>
            <a:rect l="l" t="t" r="r" b="b"/>
            <a:pathLst>
              <a:path w="41046" h="77835" extrusionOk="0">
                <a:moveTo>
                  <a:pt x="0" y="1"/>
                </a:moveTo>
                <a:lnTo>
                  <a:pt x="0" y="77834"/>
                </a:lnTo>
                <a:cubicBezTo>
                  <a:pt x="2329" y="76967"/>
                  <a:pt x="4468" y="75731"/>
                  <a:pt x="6191" y="74043"/>
                </a:cubicBezTo>
                <a:cubicBezTo>
                  <a:pt x="12239" y="68114"/>
                  <a:pt x="9815" y="63004"/>
                  <a:pt x="9388" y="56065"/>
                </a:cubicBezTo>
                <a:cubicBezTo>
                  <a:pt x="9056" y="50728"/>
                  <a:pt x="12052" y="49382"/>
                  <a:pt x="16320" y="49382"/>
                </a:cubicBezTo>
                <a:cubicBezTo>
                  <a:pt x="20662" y="49382"/>
                  <a:pt x="26319" y="50775"/>
                  <a:pt x="31125" y="50775"/>
                </a:cubicBezTo>
                <a:cubicBezTo>
                  <a:pt x="36647" y="50775"/>
                  <a:pt x="41045" y="48936"/>
                  <a:pt x="41032" y="41033"/>
                </a:cubicBezTo>
                <a:cubicBezTo>
                  <a:pt x="41008" y="34105"/>
                  <a:pt x="33973" y="30243"/>
                  <a:pt x="32013" y="24076"/>
                </a:cubicBezTo>
                <a:cubicBezTo>
                  <a:pt x="29624" y="16578"/>
                  <a:pt x="34936" y="9840"/>
                  <a:pt x="35043" y="2449"/>
                </a:cubicBezTo>
                <a:cubicBezTo>
                  <a:pt x="35055" y="1581"/>
                  <a:pt x="34995" y="773"/>
                  <a:pt x="34877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/>
          </p:nvPr>
        </p:nvSpPr>
        <p:spPr>
          <a:xfrm>
            <a:off x="1035533" y="2256400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 b="1">
                <a:latin typeface="Sen"/>
                <a:ea typeface="Sen"/>
                <a:cs typeface="Sen"/>
                <a:sym typeface="Se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2" hasCustomPrompt="1"/>
          </p:nvPr>
        </p:nvSpPr>
        <p:spPr>
          <a:xfrm>
            <a:off x="1742933" y="1465500"/>
            <a:ext cx="1700400" cy="7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>
                <a:latin typeface="Sen"/>
                <a:ea typeface="Sen"/>
                <a:cs typeface="Sen"/>
                <a:sym typeface="Se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"/>
          </p:nvPr>
        </p:nvSpPr>
        <p:spPr>
          <a:xfrm>
            <a:off x="930933" y="2859223"/>
            <a:ext cx="3324400" cy="9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700"/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3"/>
          </p:nvPr>
        </p:nvSpPr>
        <p:spPr>
          <a:xfrm>
            <a:off x="4538400" y="2256400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 b="1">
                <a:latin typeface="Sen"/>
                <a:ea typeface="Sen"/>
                <a:cs typeface="Sen"/>
                <a:sym typeface="Se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4" hasCustomPrompt="1"/>
          </p:nvPr>
        </p:nvSpPr>
        <p:spPr>
          <a:xfrm>
            <a:off x="5245800" y="1465500"/>
            <a:ext cx="1700400" cy="7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>
                <a:latin typeface="Sen"/>
                <a:ea typeface="Sen"/>
                <a:cs typeface="Sen"/>
                <a:sym typeface="Se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5"/>
          </p:nvPr>
        </p:nvSpPr>
        <p:spPr>
          <a:xfrm>
            <a:off x="4433800" y="2859223"/>
            <a:ext cx="3324400" cy="9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700"/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6"/>
          </p:nvPr>
        </p:nvSpPr>
        <p:spPr>
          <a:xfrm>
            <a:off x="8041267" y="2256400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 b="1">
                <a:latin typeface="Sen"/>
                <a:ea typeface="Sen"/>
                <a:cs typeface="Sen"/>
                <a:sym typeface="Se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7" hasCustomPrompt="1"/>
          </p:nvPr>
        </p:nvSpPr>
        <p:spPr>
          <a:xfrm>
            <a:off x="8748667" y="1465500"/>
            <a:ext cx="1700400" cy="7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>
                <a:latin typeface="Sen"/>
                <a:ea typeface="Sen"/>
                <a:cs typeface="Sen"/>
                <a:sym typeface="Se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8"/>
          </p:nvPr>
        </p:nvSpPr>
        <p:spPr>
          <a:xfrm>
            <a:off x="7936667" y="2859223"/>
            <a:ext cx="3324400" cy="9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700"/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9"/>
          </p:nvPr>
        </p:nvSpPr>
        <p:spPr>
          <a:xfrm>
            <a:off x="1035533" y="464226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 b="1">
                <a:latin typeface="Sen"/>
                <a:ea typeface="Sen"/>
                <a:cs typeface="Sen"/>
                <a:sym typeface="Se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13" hasCustomPrompt="1"/>
          </p:nvPr>
        </p:nvSpPr>
        <p:spPr>
          <a:xfrm>
            <a:off x="1742933" y="3851367"/>
            <a:ext cx="1700400" cy="7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>
                <a:latin typeface="Sen"/>
                <a:ea typeface="Sen"/>
                <a:cs typeface="Sen"/>
                <a:sym typeface="Se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14"/>
          </p:nvPr>
        </p:nvSpPr>
        <p:spPr>
          <a:xfrm>
            <a:off x="930933" y="5245100"/>
            <a:ext cx="3324400" cy="9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700"/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15"/>
          </p:nvPr>
        </p:nvSpPr>
        <p:spPr>
          <a:xfrm>
            <a:off x="4538400" y="464226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 b="1">
                <a:latin typeface="Sen"/>
                <a:ea typeface="Sen"/>
                <a:cs typeface="Sen"/>
                <a:sym typeface="Se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16" hasCustomPrompt="1"/>
          </p:nvPr>
        </p:nvSpPr>
        <p:spPr>
          <a:xfrm>
            <a:off x="5245800" y="3851367"/>
            <a:ext cx="1700400" cy="7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>
                <a:latin typeface="Sen"/>
                <a:ea typeface="Sen"/>
                <a:cs typeface="Sen"/>
                <a:sym typeface="Se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17"/>
          </p:nvPr>
        </p:nvSpPr>
        <p:spPr>
          <a:xfrm>
            <a:off x="4433800" y="5245089"/>
            <a:ext cx="3324400" cy="9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700"/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18"/>
          </p:nvPr>
        </p:nvSpPr>
        <p:spPr>
          <a:xfrm>
            <a:off x="8041267" y="464226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 b="1">
                <a:latin typeface="Sen"/>
                <a:ea typeface="Sen"/>
                <a:cs typeface="Sen"/>
                <a:sym typeface="Se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19" hasCustomPrompt="1"/>
          </p:nvPr>
        </p:nvSpPr>
        <p:spPr>
          <a:xfrm>
            <a:off x="8748667" y="3851367"/>
            <a:ext cx="1700400" cy="7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>
                <a:latin typeface="Sen"/>
                <a:ea typeface="Sen"/>
                <a:cs typeface="Sen"/>
                <a:sym typeface="Se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>
            <a:spLocks noGrp="1"/>
          </p:cNvSpPr>
          <p:nvPr>
            <p:ph type="subTitle" idx="20"/>
          </p:nvPr>
        </p:nvSpPr>
        <p:spPr>
          <a:xfrm>
            <a:off x="7936667" y="5245089"/>
            <a:ext cx="3324400" cy="9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700"/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/>
          </a:p>
        </p:txBody>
      </p:sp>
      <p:sp>
        <p:nvSpPr>
          <p:cNvPr id="127" name="Google Shape;127;p13"/>
          <p:cNvSpPr/>
          <p:nvPr/>
        </p:nvSpPr>
        <p:spPr>
          <a:xfrm rot="10800000" flipH="1">
            <a:off x="-739" y="4786800"/>
            <a:ext cx="1731784" cy="2056005"/>
          </a:xfrm>
          <a:custGeom>
            <a:avLst/>
            <a:gdLst/>
            <a:ahLst/>
            <a:cxnLst/>
            <a:rect l="l" t="t" r="r" b="b"/>
            <a:pathLst>
              <a:path w="40557" h="48150" extrusionOk="0">
                <a:moveTo>
                  <a:pt x="40557" y="24"/>
                </a:moveTo>
                <a:cubicBezTo>
                  <a:pt x="36968" y="3054"/>
                  <a:pt x="36160" y="10101"/>
                  <a:pt x="36077" y="14794"/>
                </a:cubicBezTo>
                <a:cubicBezTo>
                  <a:pt x="36005" y="19488"/>
                  <a:pt x="36398" y="24408"/>
                  <a:pt x="34354" y="28638"/>
                </a:cubicBezTo>
                <a:cubicBezTo>
                  <a:pt x="32619" y="32274"/>
                  <a:pt x="29149" y="34995"/>
                  <a:pt x="25228" y="35815"/>
                </a:cubicBezTo>
                <a:cubicBezTo>
                  <a:pt x="22447" y="36398"/>
                  <a:pt x="19548" y="36065"/>
                  <a:pt x="16743" y="36516"/>
                </a:cubicBezTo>
                <a:cubicBezTo>
                  <a:pt x="9899" y="37598"/>
                  <a:pt x="4682" y="43016"/>
                  <a:pt x="0" y="48150"/>
                </a:cubicBezTo>
                <a:cubicBezTo>
                  <a:pt x="0" y="48150"/>
                  <a:pt x="166" y="15852"/>
                  <a:pt x="0" y="0"/>
                </a:cubicBezTo>
                <a:lnTo>
                  <a:pt x="40557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8" name="Google Shape;128;p13"/>
          <p:cNvSpPr/>
          <p:nvPr/>
        </p:nvSpPr>
        <p:spPr>
          <a:xfrm>
            <a:off x="7936661" y="3670329"/>
            <a:ext cx="4249547" cy="3186360"/>
          </a:xfrm>
          <a:custGeom>
            <a:avLst/>
            <a:gdLst/>
            <a:ahLst/>
            <a:cxnLst/>
            <a:rect l="l" t="t" r="r" b="b"/>
            <a:pathLst>
              <a:path w="99521" h="74622" extrusionOk="0">
                <a:moveTo>
                  <a:pt x="97943" y="0"/>
                </a:moveTo>
                <a:cubicBezTo>
                  <a:pt x="93529" y="0"/>
                  <a:pt x="80861" y="2014"/>
                  <a:pt x="72986" y="23799"/>
                </a:cubicBezTo>
                <a:cubicBezTo>
                  <a:pt x="63325" y="50523"/>
                  <a:pt x="50064" y="46863"/>
                  <a:pt x="31098" y="47683"/>
                </a:cubicBezTo>
                <a:cubicBezTo>
                  <a:pt x="1" y="49002"/>
                  <a:pt x="7772" y="74598"/>
                  <a:pt x="7772" y="74598"/>
                </a:cubicBezTo>
                <a:lnTo>
                  <a:pt x="99521" y="74622"/>
                </a:lnTo>
                <a:lnTo>
                  <a:pt x="99521" y="104"/>
                </a:lnTo>
                <a:cubicBezTo>
                  <a:pt x="99521" y="104"/>
                  <a:pt x="98944" y="0"/>
                  <a:pt x="97943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9" name="Google Shape;129;p13"/>
          <p:cNvSpPr/>
          <p:nvPr/>
        </p:nvSpPr>
        <p:spPr>
          <a:xfrm>
            <a:off x="10131402" y="5365514"/>
            <a:ext cx="2064631" cy="1502997"/>
          </a:xfrm>
          <a:custGeom>
            <a:avLst/>
            <a:gdLst/>
            <a:ahLst/>
            <a:cxnLst/>
            <a:rect l="l" t="t" r="r" b="b"/>
            <a:pathLst>
              <a:path w="48352" h="35199" extrusionOk="0">
                <a:moveTo>
                  <a:pt x="24304" y="1"/>
                </a:moveTo>
                <a:cubicBezTo>
                  <a:pt x="21349" y="1"/>
                  <a:pt x="18552" y="1014"/>
                  <a:pt x="16541" y="3601"/>
                </a:cubicBezTo>
                <a:cubicBezTo>
                  <a:pt x="12311" y="9056"/>
                  <a:pt x="11289" y="12811"/>
                  <a:pt x="4326" y="15877"/>
                </a:cubicBezTo>
                <a:cubicBezTo>
                  <a:pt x="2805" y="16542"/>
                  <a:pt x="1367" y="17112"/>
                  <a:pt x="0" y="17683"/>
                </a:cubicBezTo>
                <a:cubicBezTo>
                  <a:pt x="3188" y="21510"/>
                  <a:pt x="6512" y="21742"/>
                  <a:pt x="10375" y="21742"/>
                </a:cubicBezTo>
                <a:cubicBezTo>
                  <a:pt x="10908" y="21742"/>
                  <a:pt x="11451" y="21737"/>
                  <a:pt x="12005" y="21737"/>
                </a:cubicBezTo>
                <a:cubicBezTo>
                  <a:pt x="12885" y="21737"/>
                  <a:pt x="13794" y="21749"/>
                  <a:pt x="14735" y="21806"/>
                </a:cubicBezTo>
                <a:cubicBezTo>
                  <a:pt x="21936" y="22258"/>
                  <a:pt x="20011" y="28556"/>
                  <a:pt x="18252" y="35198"/>
                </a:cubicBezTo>
                <a:lnTo>
                  <a:pt x="48352" y="35198"/>
                </a:lnTo>
                <a:lnTo>
                  <a:pt x="48352" y="13441"/>
                </a:lnTo>
                <a:cubicBezTo>
                  <a:pt x="42541" y="11302"/>
                  <a:pt x="40224" y="7499"/>
                  <a:pt x="35162" y="3839"/>
                </a:cubicBezTo>
                <a:cubicBezTo>
                  <a:pt x="32173" y="1679"/>
                  <a:pt x="28107" y="1"/>
                  <a:pt x="24304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0" name="Google Shape;130;p13"/>
          <p:cNvSpPr/>
          <p:nvPr/>
        </p:nvSpPr>
        <p:spPr>
          <a:xfrm rot="10800000">
            <a:off x="1034237" y="5363239"/>
            <a:ext cx="4372352" cy="1507567"/>
          </a:xfrm>
          <a:custGeom>
            <a:avLst/>
            <a:gdLst/>
            <a:ahLst/>
            <a:cxnLst/>
            <a:rect l="l" t="t" r="r" b="b"/>
            <a:pathLst>
              <a:path w="102397" h="35306" extrusionOk="0">
                <a:moveTo>
                  <a:pt x="0" y="1"/>
                </a:moveTo>
                <a:cubicBezTo>
                  <a:pt x="191" y="226"/>
                  <a:pt x="393" y="429"/>
                  <a:pt x="595" y="642"/>
                </a:cubicBezTo>
                <a:cubicBezTo>
                  <a:pt x="3713" y="3799"/>
                  <a:pt x="6603" y="4617"/>
                  <a:pt x="9648" y="4617"/>
                </a:cubicBezTo>
                <a:cubicBezTo>
                  <a:pt x="12404" y="4617"/>
                  <a:pt x="15288" y="3946"/>
                  <a:pt x="18585" y="3732"/>
                </a:cubicBezTo>
                <a:cubicBezTo>
                  <a:pt x="18873" y="3713"/>
                  <a:pt x="19149" y="3704"/>
                  <a:pt x="19413" y="3704"/>
                </a:cubicBezTo>
                <a:cubicBezTo>
                  <a:pt x="34782" y="3704"/>
                  <a:pt x="12670" y="35305"/>
                  <a:pt x="33620" y="35305"/>
                </a:cubicBezTo>
                <a:cubicBezTo>
                  <a:pt x="33663" y="35305"/>
                  <a:pt x="33705" y="35305"/>
                  <a:pt x="33748" y="35305"/>
                </a:cubicBezTo>
                <a:cubicBezTo>
                  <a:pt x="40688" y="35257"/>
                  <a:pt x="44526" y="28211"/>
                  <a:pt x="50681" y="26215"/>
                </a:cubicBezTo>
                <a:cubicBezTo>
                  <a:pt x="52078" y="25760"/>
                  <a:pt x="53450" y="25575"/>
                  <a:pt x="54805" y="25575"/>
                </a:cubicBezTo>
                <a:cubicBezTo>
                  <a:pt x="60713" y="25575"/>
                  <a:pt x="66310" y="29094"/>
                  <a:pt x="72332" y="29161"/>
                </a:cubicBezTo>
                <a:cubicBezTo>
                  <a:pt x="72389" y="29162"/>
                  <a:pt x="72445" y="29162"/>
                  <a:pt x="72501" y="29162"/>
                </a:cubicBezTo>
                <a:cubicBezTo>
                  <a:pt x="80473" y="29162"/>
                  <a:pt x="83952" y="23312"/>
                  <a:pt x="85427" y="16173"/>
                </a:cubicBezTo>
                <a:cubicBezTo>
                  <a:pt x="86116" y="12858"/>
                  <a:pt x="85772" y="8699"/>
                  <a:pt x="88434" y="6132"/>
                </a:cubicBezTo>
                <a:cubicBezTo>
                  <a:pt x="90727" y="3910"/>
                  <a:pt x="93721" y="4754"/>
                  <a:pt x="96419" y="3732"/>
                </a:cubicBezTo>
                <a:cubicBezTo>
                  <a:pt x="98784" y="2841"/>
                  <a:pt x="100768" y="1546"/>
                  <a:pt x="10239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" name="Google Shape;131;p13"/>
          <p:cNvSpPr/>
          <p:nvPr/>
        </p:nvSpPr>
        <p:spPr>
          <a:xfrm>
            <a:off x="7001707" y="167"/>
            <a:ext cx="5194327" cy="2579165"/>
          </a:xfrm>
          <a:custGeom>
            <a:avLst/>
            <a:gdLst/>
            <a:ahLst/>
            <a:cxnLst/>
            <a:rect l="l" t="t" r="r" b="b"/>
            <a:pathLst>
              <a:path w="121647" h="60402" extrusionOk="0">
                <a:moveTo>
                  <a:pt x="1" y="155"/>
                </a:moveTo>
                <a:cubicBezTo>
                  <a:pt x="84" y="4088"/>
                  <a:pt x="3209" y="7415"/>
                  <a:pt x="6774" y="9079"/>
                </a:cubicBezTo>
                <a:cubicBezTo>
                  <a:pt x="10339" y="10730"/>
                  <a:pt x="14356" y="11087"/>
                  <a:pt x="18253" y="11622"/>
                </a:cubicBezTo>
                <a:cubicBezTo>
                  <a:pt x="22151" y="12156"/>
                  <a:pt x="26179" y="12988"/>
                  <a:pt x="29304" y="15388"/>
                </a:cubicBezTo>
                <a:cubicBezTo>
                  <a:pt x="34259" y="19227"/>
                  <a:pt x="35685" y="26059"/>
                  <a:pt x="36137" y="32310"/>
                </a:cubicBezTo>
                <a:cubicBezTo>
                  <a:pt x="36565" y="38560"/>
                  <a:pt x="36446" y="45167"/>
                  <a:pt x="39452" y="50669"/>
                </a:cubicBezTo>
                <a:cubicBezTo>
                  <a:pt x="42150" y="55600"/>
                  <a:pt x="47319" y="59082"/>
                  <a:pt x="52904" y="59736"/>
                </a:cubicBezTo>
                <a:cubicBezTo>
                  <a:pt x="58477" y="60401"/>
                  <a:pt x="64312" y="58227"/>
                  <a:pt x="68138" y="54115"/>
                </a:cubicBezTo>
                <a:cubicBezTo>
                  <a:pt x="70966" y="51073"/>
                  <a:pt x="72642" y="47175"/>
                  <a:pt x="74650" y="43539"/>
                </a:cubicBezTo>
                <a:cubicBezTo>
                  <a:pt x="76658" y="39903"/>
                  <a:pt x="79225" y="36302"/>
                  <a:pt x="83015" y="34615"/>
                </a:cubicBezTo>
                <a:cubicBezTo>
                  <a:pt x="89266" y="31834"/>
                  <a:pt x="96419" y="35079"/>
                  <a:pt x="102385" y="38430"/>
                </a:cubicBezTo>
                <a:cubicBezTo>
                  <a:pt x="108338" y="41792"/>
                  <a:pt x="115099" y="45476"/>
                  <a:pt x="121647" y="43515"/>
                </a:cubicBezTo>
                <a:lnTo>
                  <a:pt x="121647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 idx="21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026429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/>
          <p:nvPr/>
        </p:nvSpPr>
        <p:spPr>
          <a:xfrm>
            <a:off x="5976334" y="-10333"/>
            <a:ext cx="2820767" cy="6805100"/>
          </a:xfrm>
          <a:custGeom>
            <a:avLst/>
            <a:gdLst/>
            <a:ahLst/>
            <a:cxnLst/>
            <a:rect l="l" t="t" r="r" b="b"/>
            <a:pathLst>
              <a:path w="84623" h="204153" extrusionOk="0">
                <a:moveTo>
                  <a:pt x="33320" y="0"/>
                </a:moveTo>
                <a:lnTo>
                  <a:pt x="0" y="100490"/>
                </a:lnTo>
                <a:lnTo>
                  <a:pt x="4760" y="165544"/>
                </a:lnTo>
                <a:lnTo>
                  <a:pt x="34907" y="196748"/>
                </a:lnTo>
                <a:lnTo>
                  <a:pt x="84623" y="204153"/>
                </a:ln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Google Shape;43;p5"/>
          <p:cNvSpPr txBox="1">
            <a:spLocks noGrp="1"/>
          </p:cNvSpPr>
          <p:nvPr>
            <p:ph type="subTitle" idx="1"/>
          </p:nvPr>
        </p:nvSpPr>
        <p:spPr>
          <a:xfrm>
            <a:off x="1321867" y="2766033"/>
            <a:ext cx="43836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 b="1">
                <a:latin typeface="Sen"/>
                <a:ea typeface="Sen"/>
                <a:cs typeface="Sen"/>
                <a:sym typeface="Sen"/>
              </a:defRPr>
            </a:lvl1pPr>
            <a:lvl2pPr lvl="1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2"/>
          </p:nvPr>
        </p:nvSpPr>
        <p:spPr>
          <a:xfrm>
            <a:off x="6195000" y="2766033"/>
            <a:ext cx="43836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 b="1">
                <a:latin typeface="Sen"/>
                <a:ea typeface="Sen"/>
                <a:cs typeface="Sen"/>
                <a:sym typeface="Sen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3"/>
          </p:nvPr>
        </p:nvSpPr>
        <p:spPr>
          <a:xfrm>
            <a:off x="1321867" y="3359948"/>
            <a:ext cx="4383600" cy="18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700"/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4"/>
          </p:nvPr>
        </p:nvSpPr>
        <p:spPr>
          <a:xfrm>
            <a:off x="6195000" y="3359948"/>
            <a:ext cx="4383600" cy="18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700"/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/>
          </a:p>
        </p:txBody>
      </p:sp>
      <p:sp>
        <p:nvSpPr>
          <p:cNvPr id="47" name="Google Shape;47;p5"/>
          <p:cNvSpPr/>
          <p:nvPr/>
        </p:nvSpPr>
        <p:spPr>
          <a:xfrm rot="10800000">
            <a:off x="-2720" y="4731874"/>
            <a:ext cx="9500467" cy="2126133"/>
          </a:xfrm>
          <a:custGeom>
            <a:avLst/>
            <a:gdLst/>
            <a:ahLst/>
            <a:cxnLst/>
            <a:rect l="l" t="t" r="r" b="b"/>
            <a:pathLst>
              <a:path w="285014" h="63784" extrusionOk="0">
                <a:moveTo>
                  <a:pt x="0" y="0"/>
                </a:moveTo>
                <a:lnTo>
                  <a:pt x="0" y="7760"/>
                </a:lnTo>
                <a:cubicBezTo>
                  <a:pt x="0" y="7760"/>
                  <a:pt x="27857" y="40061"/>
                  <a:pt x="78012" y="40061"/>
                </a:cubicBezTo>
                <a:cubicBezTo>
                  <a:pt x="86766" y="40061"/>
                  <a:pt x="96199" y="39077"/>
                  <a:pt x="106282" y="36766"/>
                </a:cubicBezTo>
                <a:cubicBezTo>
                  <a:pt x="121776" y="33216"/>
                  <a:pt x="135489" y="31753"/>
                  <a:pt x="147823" y="31753"/>
                </a:cubicBezTo>
                <a:cubicBezTo>
                  <a:pt x="205543" y="31753"/>
                  <a:pt x="233052" y="63784"/>
                  <a:pt x="271430" y="63784"/>
                </a:cubicBezTo>
                <a:cubicBezTo>
                  <a:pt x="275797" y="63784"/>
                  <a:pt x="280305" y="63369"/>
                  <a:pt x="285014" y="62445"/>
                </a:cubicBezTo>
                <a:lnTo>
                  <a:pt x="285014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" name="Google Shape;48;p5"/>
          <p:cNvSpPr/>
          <p:nvPr/>
        </p:nvSpPr>
        <p:spPr>
          <a:xfrm rot="10800000">
            <a:off x="1" y="-1016"/>
            <a:ext cx="5404433" cy="1952367"/>
          </a:xfrm>
          <a:custGeom>
            <a:avLst/>
            <a:gdLst/>
            <a:ahLst/>
            <a:cxnLst/>
            <a:rect l="l" t="t" r="r" b="b"/>
            <a:pathLst>
              <a:path w="162133" h="58571" extrusionOk="0">
                <a:moveTo>
                  <a:pt x="76709" y="0"/>
                </a:moveTo>
                <a:cubicBezTo>
                  <a:pt x="42054" y="0"/>
                  <a:pt x="31575" y="58570"/>
                  <a:pt x="1" y="58570"/>
                </a:cubicBezTo>
                <a:lnTo>
                  <a:pt x="162132" y="58570"/>
                </a:lnTo>
                <a:lnTo>
                  <a:pt x="161966" y="37989"/>
                </a:lnTo>
                <a:cubicBezTo>
                  <a:pt x="161966" y="37989"/>
                  <a:pt x="138390" y="35565"/>
                  <a:pt x="108480" y="13213"/>
                </a:cubicBezTo>
                <a:cubicBezTo>
                  <a:pt x="95843" y="3768"/>
                  <a:pt x="85498" y="0"/>
                  <a:pt x="76709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" name="Google Shape;49;p5"/>
          <p:cNvSpPr/>
          <p:nvPr/>
        </p:nvSpPr>
        <p:spPr>
          <a:xfrm>
            <a:off x="1" y="0"/>
            <a:ext cx="3069033" cy="2251333"/>
          </a:xfrm>
          <a:custGeom>
            <a:avLst/>
            <a:gdLst/>
            <a:ahLst/>
            <a:cxnLst/>
            <a:rect l="l" t="t" r="r" b="b"/>
            <a:pathLst>
              <a:path w="92071" h="67540" extrusionOk="0">
                <a:moveTo>
                  <a:pt x="1" y="1"/>
                </a:moveTo>
                <a:lnTo>
                  <a:pt x="1" y="55779"/>
                </a:lnTo>
                <a:lnTo>
                  <a:pt x="13" y="55779"/>
                </a:lnTo>
                <a:cubicBezTo>
                  <a:pt x="999" y="57419"/>
                  <a:pt x="2389" y="59011"/>
                  <a:pt x="4386" y="60568"/>
                </a:cubicBezTo>
                <a:cubicBezTo>
                  <a:pt x="9069" y="64266"/>
                  <a:pt x="15676" y="67540"/>
                  <a:pt x="21968" y="67540"/>
                </a:cubicBezTo>
                <a:cubicBezTo>
                  <a:pt x="23339" y="67540"/>
                  <a:pt x="24695" y="67384"/>
                  <a:pt x="26013" y="67044"/>
                </a:cubicBezTo>
                <a:cubicBezTo>
                  <a:pt x="34354" y="64893"/>
                  <a:pt x="34806" y="59142"/>
                  <a:pt x="37955" y="52785"/>
                </a:cubicBezTo>
                <a:cubicBezTo>
                  <a:pt x="39348" y="49973"/>
                  <a:pt x="41042" y="48890"/>
                  <a:pt x="42948" y="48890"/>
                </a:cubicBezTo>
                <a:cubicBezTo>
                  <a:pt x="49356" y="48890"/>
                  <a:pt x="58153" y="61134"/>
                  <a:pt x="65917" y="61134"/>
                </a:cubicBezTo>
                <a:cubicBezTo>
                  <a:pt x="68630" y="61134"/>
                  <a:pt x="71218" y="59638"/>
                  <a:pt x="73533" y="55601"/>
                </a:cubicBezTo>
                <a:cubicBezTo>
                  <a:pt x="77026" y="49469"/>
                  <a:pt x="72784" y="42482"/>
                  <a:pt x="74186" y="36030"/>
                </a:cubicBezTo>
                <a:cubicBezTo>
                  <a:pt x="75874" y="28199"/>
                  <a:pt x="84002" y="24955"/>
                  <a:pt x="87852" y="18479"/>
                </a:cubicBezTo>
                <a:cubicBezTo>
                  <a:pt x="92070" y="11373"/>
                  <a:pt x="88695" y="5289"/>
                  <a:pt x="83110" y="298"/>
                </a:cubicBezTo>
                <a:cubicBezTo>
                  <a:pt x="82992" y="191"/>
                  <a:pt x="82873" y="84"/>
                  <a:pt x="82754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5"/>
          <p:cNvSpPr/>
          <p:nvPr/>
        </p:nvSpPr>
        <p:spPr>
          <a:xfrm>
            <a:off x="-2749" y="4532034"/>
            <a:ext cx="3074533" cy="2325967"/>
          </a:xfrm>
          <a:custGeom>
            <a:avLst/>
            <a:gdLst/>
            <a:ahLst/>
            <a:cxnLst/>
            <a:rect l="l" t="t" r="r" b="b"/>
            <a:pathLst>
              <a:path w="92236" h="69779" extrusionOk="0">
                <a:moveTo>
                  <a:pt x="45690" y="1"/>
                </a:moveTo>
                <a:cubicBezTo>
                  <a:pt x="39427" y="1"/>
                  <a:pt x="33128" y="3319"/>
                  <a:pt x="29922" y="10031"/>
                </a:cubicBezTo>
                <a:cubicBezTo>
                  <a:pt x="26464" y="17279"/>
                  <a:pt x="28377" y="25407"/>
                  <a:pt x="22103" y="31385"/>
                </a:cubicBezTo>
                <a:cubicBezTo>
                  <a:pt x="16672" y="36542"/>
                  <a:pt x="13107" y="38942"/>
                  <a:pt x="11527" y="46642"/>
                </a:cubicBezTo>
                <a:cubicBezTo>
                  <a:pt x="10006" y="53950"/>
                  <a:pt x="5894" y="57111"/>
                  <a:pt x="2353" y="63575"/>
                </a:cubicBezTo>
                <a:cubicBezTo>
                  <a:pt x="1343" y="65429"/>
                  <a:pt x="499" y="67556"/>
                  <a:pt x="0" y="69778"/>
                </a:cubicBezTo>
                <a:lnTo>
                  <a:pt x="92236" y="69778"/>
                </a:lnTo>
                <a:cubicBezTo>
                  <a:pt x="90251" y="65263"/>
                  <a:pt x="85688" y="61864"/>
                  <a:pt x="84155" y="57099"/>
                </a:cubicBezTo>
                <a:cubicBezTo>
                  <a:pt x="81731" y="49601"/>
                  <a:pt x="87055" y="42863"/>
                  <a:pt x="87162" y="35484"/>
                </a:cubicBezTo>
                <a:cubicBezTo>
                  <a:pt x="87281" y="27380"/>
                  <a:pt x="81422" y="23839"/>
                  <a:pt x="74233" y="22318"/>
                </a:cubicBezTo>
                <a:cubicBezTo>
                  <a:pt x="70918" y="21617"/>
                  <a:pt x="66759" y="21949"/>
                  <a:pt x="64204" y="19276"/>
                </a:cubicBezTo>
                <a:cubicBezTo>
                  <a:pt x="61982" y="16959"/>
                  <a:pt x="62837" y="13988"/>
                  <a:pt x="61827" y="11267"/>
                </a:cubicBezTo>
                <a:cubicBezTo>
                  <a:pt x="59029" y="3786"/>
                  <a:pt x="52380" y="1"/>
                  <a:pt x="45690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52" name="Google Shape;52;p5"/>
          <p:cNvSpPr/>
          <p:nvPr/>
        </p:nvSpPr>
        <p:spPr>
          <a:xfrm>
            <a:off x="9776968" y="0"/>
            <a:ext cx="2415033" cy="3001267"/>
          </a:xfrm>
          <a:custGeom>
            <a:avLst/>
            <a:gdLst/>
            <a:ahLst/>
            <a:cxnLst/>
            <a:rect l="l" t="t" r="r" b="b"/>
            <a:pathLst>
              <a:path w="72451" h="90038" extrusionOk="0">
                <a:moveTo>
                  <a:pt x="1343" y="1"/>
                </a:moveTo>
                <a:cubicBezTo>
                  <a:pt x="0" y="5479"/>
                  <a:pt x="1093" y="13072"/>
                  <a:pt x="4290" y="17718"/>
                </a:cubicBezTo>
                <a:cubicBezTo>
                  <a:pt x="7486" y="22365"/>
                  <a:pt x="12691" y="25561"/>
                  <a:pt x="18300" y="26286"/>
                </a:cubicBezTo>
                <a:cubicBezTo>
                  <a:pt x="23683" y="26987"/>
                  <a:pt x="29113" y="25466"/>
                  <a:pt x="34532" y="25098"/>
                </a:cubicBezTo>
                <a:cubicBezTo>
                  <a:pt x="39951" y="24729"/>
                  <a:pt x="46106" y="25882"/>
                  <a:pt x="49207" y="30362"/>
                </a:cubicBezTo>
                <a:cubicBezTo>
                  <a:pt x="52487" y="35079"/>
                  <a:pt x="51049" y="41662"/>
                  <a:pt x="48316" y="46725"/>
                </a:cubicBezTo>
                <a:cubicBezTo>
                  <a:pt x="45583" y="51787"/>
                  <a:pt x="41674" y="56290"/>
                  <a:pt x="39951" y="61780"/>
                </a:cubicBezTo>
                <a:cubicBezTo>
                  <a:pt x="37313" y="70134"/>
                  <a:pt x="40675" y="80032"/>
                  <a:pt x="47888" y="85035"/>
                </a:cubicBezTo>
                <a:cubicBezTo>
                  <a:pt x="55090" y="90038"/>
                  <a:pt x="65535" y="89753"/>
                  <a:pt x="72451" y="84370"/>
                </a:cubicBezTo>
                <a:lnTo>
                  <a:pt x="72213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5"/>
          <p:cNvSpPr/>
          <p:nvPr/>
        </p:nvSpPr>
        <p:spPr>
          <a:xfrm flipH="1">
            <a:off x="8312576" y="4150879"/>
            <a:ext cx="3879424" cy="2711463"/>
          </a:xfrm>
          <a:custGeom>
            <a:avLst/>
            <a:gdLst/>
            <a:ahLst/>
            <a:cxnLst/>
            <a:rect l="l" t="t" r="r" b="b"/>
            <a:pathLst>
              <a:path w="97424" h="68093" extrusionOk="0">
                <a:moveTo>
                  <a:pt x="16965" y="0"/>
                </a:moveTo>
                <a:cubicBezTo>
                  <a:pt x="9972" y="0"/>
                  <a:pt x="3049" y="4210"/>
                  <a:pt x="11" y="10533"/>
                </a:cubicBezTo>
                <a:lnTo>
                  <a:pt x="0" y="10533"/>
                </a:lnTo>
                <a:lnTo>
                  <a:pt x="0" y="68093"/>
                </a:lnTo>
                <a:lnTo>
                  <a:pt x="96420" y="68093"/>
                </a:lnTo>
                <a:cubicBezTo>
                  <a:pt x="97423" y="64510"/>
                  <a:pt x="95459" y="60571"/>
                  <a:pt x="93307" y="57531"/>
                </a:cubicBezTo>
                <a:cubicBezTo>
                  <a:pt x="91155" y="54502"/>
                  <a:pt x="88617" y="51431"/>
                  <a:pt x="88251" y="47722"/>
                </a:cubicBezTo>
                <a:cubicBezTo>
                  <a:pt x="87906" y="44139"/>
                  <a:pt x="89682" y="40702"/>
                  <a:pt x="90529" y="37193"/>
                </a:cubicBezTo>
                <a:cubicBezTo>
                  <a:pt x="92001" y="31081"/>
                  <a:pt x="90497" y="24270"/>
                  <a:pt x="86454" y="19465"/>
                </a:cubicBezTo>
                <a:cubicBezTo>
                  <a:pt x="82873" y="15210"/>
                  <a:pt x="77376" y="12644"/>
                  <a:pt x="71836" y="12644"/>
                </a:cubicBezTo>
                <a:cubicBezTo>
                  <a:pt x="71105" y="12644"/>
                  <a:pt x="70374" y="12688"/>
                  <a:pt x="69646" y="12779"/>
                </a:cubicBezTo>
                <a:cubicBezTo>
                  <a:pt x="63410" y="13584"/>
                  <a:pt x="57685" y="17846"/>
                  <a:pt x="55324" y="23675"/>
                </a:cubicBezTo>
                <a:cubicBezTo>
                  <a:pt x="54123" y="26652"/>
                  <a:pt x="53757" y="29891"/>
                  <a:pt x="52671" y="32910"/>
                </a:cubicBezTo>
                <a:cubicBezTo>
                  <a:pt x="51584" y="35908"/>
                  <a:pt x="49485" y="38874"/>
                  <a:pt x="46382" y="39626"/>
                </a:cubicBezTo>
                <a:cubicBezTo>
                  <a:pt x="45887" y="39747"/>
                  <a:pt x="45388" y="39804"/>
                  <a:pt x="44891" y="39804"/>
                </a:cubicBezTo>
                <a:cubicBezTo>
                  <a:pt x="41993" y="39804"/>
                  <a:pt x="39172" y="37864"/>
                  <a:pt x="37639" y="35323"/>
                </a:cubicBezTo>
                <a:cubicBezTo>
                  <a:pt x="35852" y="32345"/>
                  <a:pt x="35487" y="28731"/>
                  <a:pt x="35466" y="25252"/>
                </a:cubicBezTo>
                <a:cubicBezTo>
                  <a:pt x="35434" y="21784"/>
                  <a:pt x="35696" y="18264"/>
                  <a:pt x="35006" y="14858"/>
                </a:cubicBezTo>
                <a:cubicBezTo>
                  <a:pt x="33460" y="7285"/>
                  <a:pt x="26722" y="1069"/>
                  <a:pt x="19065" y="129"/>
                </a:cubicBezTo>
                <a:cubicBezTo>
                  <a:pt x="18367" y="42"/>
                  <a:pt x="17666" y="0"/>
                  <a:pt x="1696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097068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6539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 rot="10800000" flipH="1">
            <a:off x="1" y="0"/>
            <a:ext cx="9484089" cy="1613333"/>
          </a:xfrm>
          <a:custGeom>
            <a:avLst/>
            <a:gdLst/>
            <a:ahLst/>
            <a:cxnLst/>
            <a:rect l="l" t="t" r="r" b="b"/>
            <a:pathLst>
              <a:path w="202392" h="48400" extrusionOk="0">
                <a:moveTo>
                  <a:pt x="0" y="0"/>
                </a:moveTo>
                <a:lnTo>
                  <a:pt x="0" y="48138"/>
                </a:lnTo>
                <a:lnTo>
                  <a:pt x="202220" y="48399"/>
                </a:lnTo>
                <a:lnTo>
                  <a:pt x="202214" y="48399"/>
                </a:lnTo>
                <a:cubicBezTo>
                  <a:pt x="157246" y="48287"/>
                  <a:pt x="120295" y="5446"/>
                  <a:pt x="81884" y="5446"/>
                </a:cubicBezTo>
                <a:cubicBezTo>
                  <a:pt x="75970" y="5446"/>
                  <a:pt x="70021" y="6461"/>
                  <a:pt x="64002" y="8805"/>
                </a:cubicBezTo>
                <a:cubicBezTo>
                  <a:pt x="50570" y="14038"/>
                  <a:pt x="39807" y="15978"/>
                  <a:pt x="31229" y="15978"/>
                </a:cubicBezTo>
                <a:cubicBezTo>
                  <a:pt x="6614" y="15978"/>
                  <a:pt x="0" y="0"/>
                  <a:pt x="0" y="0"/>
                </a:cubicBezTo>
                <a:close/>
                <a:moveTo>
                  <a:pt x="202214" y="48399"/>
                </a:moveTo>
                <a:lnTo>
                  <a:pt x="202214" y="48399"/>
                </a:lnTo>
                <a:cubicBezTo>
                  <a:pt x="202273" y="48399"/>
                  <a:pt x="202332" y="48399"/>
                  <a:pt x="202391" y="48399"/>
                </a:cubicBezTo>
                <a:lnTo>
                  <a:pt x="202220" y="48399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" name="Google Shape;32;p4"/>
          <p:cNvSpPr/>
          <p:nvPr/>
        </p:nvSpPr>
        <p:spPr>
          <a:xfrm flipH="1">
            <a:off x="3" y="0"/>
            <a:ext cx="3354964" cy="4169360"/>
          </a:xfrm>
          <a:custGeom>
            <a:avLst/>
            <a:gdLst/>
            <a:ahLst/>
            <a:cxnLst/>
            <a:rect l="l" t="t" r="r" b="b"/>
            <a:pathLst>
              <a:path w="72451" h="90038" extrusionOk="0">
                <a:moveTo>
                  <a:pt x="1343" y="1"/>
                </a:moveTo>
                <a:cubicBezTo>
                  <a:pt x="0" y="5479"/>
                  <a:pt x="1093" y="13072"/>
                  <a:pt x="4290" y="17718"/>
                </a:cubicBezTo>
                <a:cubicBezTo>
                  <a:pt x="7486" y="22365"/>
                  <a:pt x="12691" y="25561"/>
                  <a:pt x="18300" y="26286"/>
                </a:cubicBezTo>
                <a:cubicBezTo>
                  <a:pt x="23683" y="26987"/>
                  <a:pt x="29113" y="25466"/>
                  <a:pt x="34532" y="25098"/>
                </a:cubicBezTo>
                <a:cubicBezTo>
                  <a:pt x="39951" y="24729"/>
                  <a:pt x="46106" y="25882"/>
                  <a:pt x="49207" y="30362"/>
                </a:cubicBezTo>
                <a:cubicBezTo>
                  <a:pt x="52487" y="35079"/>
                  <a:pt x="51049" y="41662"/>
                  <a:pt x="48316" y="46725"/>
                </a:cubicBezTo>
                <a:cubicBezTo>
                  <a:pt x="45583" y="51787"/>
                  <a:pt x="41674" y="56290"/>
                  <a:pt x="39951" y="61780"/>
                </a:cubicBezTo>
                <a:cubicBezTo>
                  <a:pt x="37313" y="70134"/>
                  <a:pt x="40675" y="80032"/>
                  <a:pt x="47888" y="85035"/>
                </a:cubicBezTo>
                <a:cubicBezTo>
                  <a:pt x="55090" y="90038"/>
                  <a:pt x="65535" y="89753"/>
                  <a:pt x="72451" y="84370"/>
                </a:cubicBezTo>
                <a:lnTo>
                  <a:pt x="72213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33;p4"/>
          <p:cNvSpPr/>
          <p:nvPr/>
        </p:nvSpPr>
        <p:spPr>
          <a:xfrm rot="-5400000" flipH="1">
            <a:off x="-408866" y="408851"/>
            <a:ext cx="3069033" cy="2251333"/>
          </a:xfrm>
          <a:custGeom>
            <a:avLst/>
            <a:gdLst/>
            <a:ahLst/>
            <a:cxnLst/>
            <a:rect l="l" t="t" r="r" b="b"/>
            <a:pathLst>
              <a:path w="92071" h="67540" extrusionOk="0">
                <a:moveTo>
                  <a:pt x="1" y="1"/>
                </a:moveTo>
                <a:lnTo>
                  <a:pt x="1" y="55779"/>
                </a:lnTo>
                <a:lnTo>
                  <a:pt x="13" y="55779"/>
                </a:lnTo>
                <a:cubicBezTo>
                  <a:pt x="999" y="57419"/>
                  <a:pt x="2389" y="59011"/>
                  <a:pt x="4386" y="60568"/>
                </a:cubicBezTo>
                <a:cubicBezTo>
                  <a:pt x="9069" y="64266"/>
                  <a:pt x="15676" y="67540"/>
                  <a:pt x="21968" y="67540"/>
                </a:cubicBezTo>
                <a:cubicBezTo>
                  <a:pt x="23339" y="67540"/>
                  <a:pt x="24695" y="67384"/>
                  <a:pt x="26013" y="67044"/>
                </a:cubicBezTo>
                <a:cubicBezTo>
                  <a:pt x="34354" y="64893"/>
                  <a:pt x="34806" y="59142"/>
                  <a:pt x="37955" y="52785"/>
                </a:cubicBezTo>
                <a:cubicBezTo>
                  <a:pt x="39348" y="49973"/>
                  <a:pt x="41042" y="48890"/>
                  <a:pt x="42948" y="48890"/>
                </a:cubicBezTo>
                <a:cubicBezTo>
                  <a:pt x="49356" y="48890"/>
                  <a:pt x="58153" y="61134"/>
                  <a:pt x="65917" y="61134"/>
                </a:cubicBezTo>
                <a:cubicBezTo>
                  <a:pt x="68630" y="61134"/>
                  <a:pt x="71218" y="59638"/>
                  <a:pt x="73533" y="55601"/>
                </a:cubicBezTo>
                <a:cubicBezTo>
                  <a:pt x="77026" y="49469"/>
                  <a:pt x="72784" y="42482"/>
                  <a:pt x="74186" y="36030"/>
                </a:cubicBezTo>
                <a:cubicBezTo>
                  <a:pt x="75874" y="28199"/>
                  <a:pt x="84002" y="24955"/>
                  <a:pt x="87852" y="18479"/>
                </a:cubicBezTo>
                <a:cubicBezTo>
                  <a:pt x="92070" y="11373"/>
                  <a:pt x="88695" y="5289"/>
                  <a:pt x="83110" y="298"/>
                </a:cubicBezTo>
                <a:cubicBezTo>
                  <a:pt x="82992" y="191"/>
                  <a:pt x="82873" y="84"/>
                  <a:pt x="82754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4"/>
          <p:cNvSpPr/>
          <p:nvPr/>
        </p:nvSpPr>
        <p:spPr>
          <a:xfrm flipH="1">
            <a:off x="1" y="4364533"/>
            <a:ext cx="4198700" cy="2493467"/>
          </a:xfrm>
          <a:custGeom>
            <a:avLst/>
            <a:gdLst/>
            <a:ahLst/>
            <a:cxnLst/>
            <a:rect l="l" t="t" r="r" b="b"/>
            <a:pathLst>
              <a:path w="125961" h="74804" extrusionOk="0">
                <a:moveTo>
                  <a:pt x="7630" y="70573"/>
                </a:moveTo>
                <a:cubicBezTo>
                  <a:pt x="2639" y="68090"/>
                  <a:pt x="1" y="61673"/>
                  <a:pt x="1819" y="56397"/>
                </a:cubicBezTo>
                <a:cubicBezTo>
                  <a:pt x="3625" y="51133"/>
                  <a:pt x="9626" y="47687"/>
                  <a:pt x="15092" y="48768"/>
                </a:cubicBezTo>
                <a:cubicBezTo>
                  <a:pt x="17516" y="49255"/>
                  <a:pt x="19715" y="50491"/>
                  <a:pt x="22091" y="51157"/>
                </a:cubicBezTo>
                <a:cubicBezTo>
                  <a:pt x="24468" y="51822"/>
                  <a:pt x="27308" y="51786"/>
                  <a:pt x="29079" y="50040"/>
                </a:cubicBezTo>
                <a:cubicBezTo>
                  <a:pt x="31099" y="48055"/>
                  <a:pt x="30861" y="44799"/>
                  <a:pt x="31348" y="42007"/>
                </a:cubicBezTo>
                <a:cubicBezTo>
                  <a:pt x="32346" y="36398"/>
                  <a:pt x="37195" y="31704"/>
                  <a:pt x="42827" y="30884"/>
                </a:cubicBezTo>
                <a:cubicBezTo>
                  <a:pt x="48460" y="30064"/>
                  <a:pt x="54461" y="33201"/>
                  <a:pt x="57015" y="38275"/>
                </a:cubicBezTo>
                <a:cubicBezTo>
                  <a:pt x="58905" y="42042"/>
                  <a:pt x="58941" y="46403"/>
                  <a:pt x="59939" y="50491"/>
                </a:cubicBezTo>
                <a:cubicBezTo>
                  <a:pt x="60937" y="54579"/>
                  <a:pt x="63480" y="58869"/>
                  <a:pt x="67615" y="59546"/>
                </a:cubicBezTo>
                <a:cubicBezTo>
                  <a:pt x="72285" y="60342"/>
                  <a:pt x="76456" y="55981"/>
                  <a:pt x="77656" y="51406"/>
                </a:cubicBezTo>
                <a:cubicBezTo>
                  <a:pt x="78880" y="46831"/>
                  <a:pt x="78096" y="42007"/>
                  <a:pt x="78215" y="37265"/>
                </a:cubicBezTo>
                <a:cubicBezTo>
                  <a:pt x="78512" y="26000"/>
                  <a:pt x="84346" y="15021"/>
                  <a:pt x="93544" y="8473"/>
                </a:cubicBezTo>
                <a:cubicBezTo>
                  <a:pt x="102717" y="1937"/>
                  <a:pt x="115016" y="0"/>
                  <a:pt x="125759" y="3399"/>
                </a:cubicBezTo>
                <a:lnTo>
                  <a:pt x="125961" y="74804"/>
                </a:lnTo>
                <a:cubicBezTo>
                  <a:pt x="123655" y="74804"/>
                  <a:pt x="121802" y="74507"/>
                  <a:pt x="119496" y="74507"/>
                </a:cubicBezTo>
                <a:lnTo>
                  <a:pt x="10387" y="74507"/>
                </a:lnTo>
                <a:cubicBezTo>
                  <a:pt x="9828" y="73390"/>
                  <a:pt x="8200" y="71714"/>
                  <a:pt x="7630" y="70573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4"/>
          <p:cNvSpPr/>
          <p:nvPr/>
        </p:nvSpPr>
        <p:spPr>
          <a:xfrm rot="5400000" flipH="1">
            <a:off x="9531818" y="4197800"/>
            <a:ext cx="3069033" cy="2251333"/>
          </a:xfrm>
          <a:custGeom>
            <a:avLst/>
            <a:gdLst/>
            <a:ahLst/>
            <a:cxnLst/>
            <a:rect l="l" t="t" r="r" b="b"/>
            <a:pathLst>
              <a:path w="92071" h="67540" extrusionOk="0">
                <a:moveTo>
                  <a:pt x="1" y="1"/>
                </a:moveTo>
                <a:lnTo>
                  <a:pt x="1" y="55779"/>
                </a:lnTo>
                <a:lnTo>
                  <a:pt x="13" y="55779"/>
                </a:lnTo>
                <a:cubicBezTo>
                  <a:pt x="999" y="57419"/>
                  <a:pt x="2389" y="59011"/>
                  <a:pt x="4386" y="60568"/>
                </a:cubicBezTo>
                <a:cubicBezTo>
                  <a:pt x="9069" y="64266"/>
                  <a:pt x="15676" y="67540"/>
                  <a:pt x="21968" y="67540"/>
                </a:cubicBezTo>
                <a:cubicBezTo>
                  <a:pt x="23339" y="67540"/>
                  <a:pt x="24695" y="67384"/>
                  <a:pt x="26013" y="67044"/>
                </a:cubicBezTo>
                <a:cubicBezTo>
                  <a:pt x="34354" y="64893"/>
                  <a:pt x="34806" y="59142"/>
                  <a:pt x="37955" y="52785"/>
                </a:cubicBezTo>
                <a:cubicBezTo>
                  <a:pt x="39348" y="49973"/>
                  <a:pt x="41042" y="48890"/>
                  <a:pt x="42948" y="48890"/>
                </a:cubicBezTo>
                <a:cubicBezTo>
                  <a:pt x="49356" y="48890"/>
                  <a:pt x="58153" y="61134"/>
                  <a:pt x="65917" y="61134"/>
                </a:cubicBezTo>
                <a:cubicBezTo>
                  <a:pt x="68630" y="61134"/>
                  <a:pt x="71218" y="59638"/>
                  <a:pt x="73533" y="55601"/>
                </a:cubicBezTo>
                <a:cubicBezTo>
                  <a:pt x="77026" y="49469"/>
                  <a:pt x="72784" y="42482"/>
                  <a:pt x="74186" y="36030"/>
                </a:cubicBezTo>
                <a:cubicBezTo>
                  <a:pt x="75874" y="28199"/>
                  <a:pt x="84002" y="24955"/>
                  <a:pt x="87852" y="18479"/>
                </a:cubicBezTo>
                <a:cubicBezTo>
                  <a:pt x="92070" y="11373"/>
                  <a:pt x="88695" y="5289"/>
                  <a:pt x="83110" y="298"/>
                </a:cubicBezTo>
                <a:cubicBezTo>
                  <a:pt x="82992" y="191"/>
                  <a:pt x="82873" y="84"/>
                  <a:pt x="82754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4"/>
          <p:cNvSpPr/>
          <p:nvPr/>
        </p:nvSpPr>
        <p:spPr>
          <a:xfrm flipH="1">
            <a:off x="8696651" y="4532034"/>
            <a:ext cx="3074533" cy="2325967"/>
          </a:xfrm>
          <a:custGeom>
            <a:avLst/>
            <a:gdLst/>
            <a:ahLst/>
            <a:cxnLst/>
            <a:rect l="l" t="t" r="r" b="b"/>
            <a:pathLst>
              <a:path w="92236" h="69779" extrusionOk="0">
                <a:moveTo>
                  <a:pt x="45690" y="1"/>
                </a:moveTo>
                <a:cubicBezTo>
                  <a:pt x="39427" y="1"/>
                  <a:pt x="33128" y="3319"/>
                  <a:pt x="29922" y="10031"/>
                </a:cubicBezTo>
                <a:cubicBezTo>
                  <a:pt x="26464" y="17279"/>
                  <a:pt x="28377" y="25407"/>
                  <a:pt x="22103" y="31385"/>
                </a:cubicBezTo>
                <a:cubicBezTo>
                  <a:pt x="16672" y="36542"/>
                  <a:pt x="13107" y="38942"/>
                  <a:pt x="11527" y="46642"/>
                </a:cubicBezTo>
                <a:cubicBezTo>
                  <a:pt x="10006" y="53950"/>
                  <a:pt x="5894" y="57111"/>
                  <a:pt x="2353" y="63575"/>
                </a:cubicBezTo>
                <a:cubicBezTo>
                  <a:pt x="1343" y="65429"/>
                  <a:pt x="499" y="67556"/>
                  <a:pt x="0" y="69778"/>
                </a:cubicBezTo>
                <a:lnTo>
                  <a:pt x="92236" y="69778"/>
                </a:lnTo>
                <a:cubicBezTo>
                  <a:pt x="90251" y="65263"/>
                  <a:pt x="85688" y="61864"/>
                  <a:pt x="84155" y="57099"/>
                </a:cubicBezTo>
                <a:cubicBezTo>
                  <a:pt x="81731" y="49601"/>
                  <a:pt x="87055" y="42863"/>
                  <a:pt x="87162" y="35484"/>
                </a:cubicBezTo>
                <a:cubicBezTo>
                  <a:pt x="87281" y="27380"/>
                  <a:pt x="81422" y="23839"/>
                  <a:pt x="74233" y="22318"/>
                </a:cubicBezTo>
                <a:cubicBezTo>
                  <a:pt x="70918" y="21617"/>
                  <a:pt x="66759" y="21949"/>
                  <a:pt x="64204" y="19276"/>
                </a:cubicBezTo>
                <a:cubicBezTo>
                  <a:pt x="61982" y="16959"/>
                  <a:pt x="62837" y="13988"/>
                  <a:pt x="61827" y="11267"/>
                </a:cubicBezTo>
                <a:cubicBezTo>
                  <a:pt x="59029" y="3786"/>
                  <a:pt x="52380" y="1"/>
                  <a:pt x="45690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</a:t>
            </a:r>
            <a:endParaRPr sz="2400"/>
          </a:p>
        </p:txBody>
      </p:sp>
      <p:sp>
        <p:nvSpPr>
          <p:cNvPr id="37" name="Google Shape;37;p4"/>
          <p:cNvSpPr/>
          <p:nvPr/>
        </p:nvSpPr>
        <p:spPr>
          <a:xfrm flipH="1">
            <a:off x="8573184" y="0"/>
            <a:ext cx="3618800" cy="3319333"/>
          </a:xfrm>
          <a:custGeom>
            <a:avLst/>
            <a:gdLst/>
            <a:ahLst/>
            <a:cxnLst/>
            <a:rect l="l" t="t" r="r" b="b"/>
            <a:pathLst>
              <a:path w="108564" h="99580" extrusionOk="0">
                <a:moveTo>
                  <a:pt x="0" y="0"/>
                </a:moveTo>
                <a:lnTo>
                  <a:pt x="0" y="99579"/>
                </a:lnTo>
                <a:lnTo>
                  <a:pt x="15567" y="99579"/>
                </a:lnTo>
                <a:cubicBezTo>
                  <a:pt x="68648" y="81458"/>
                  <a:pt x="9697" y="30563"/>
                  <a:pt x="59130" y="26166"/>
                </a:cubicBezTo>
                <a:cubicBezTo>
                  <a:pt x="108563" y="21770"/>
                  <a:pt x="96288" y="357"/>
                  <a:pt x="96288" y="357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960000" y="1458567"/>
            <a:ext cx="10272000" cy="46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667"/>
            </a:lvl1pPr>
            <a:lvl2pPr marL="1219170" lvl="1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"/>
              <a:buAutoNum type="alphaLcPeriod"/>
              <a:defRPr/>
            </a:lvl2pPr>
            <a:lvl3pPr marL="1828754" lvl="2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"/>
              <a:buAutoNum type="romanLcPeriod"/>
              <a:defRPr/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"/>
              <a:buAutoNum type="arabicPeriod"/>
              <a:defRPr/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"/>
              <a:buAutoNum type="alphaLcPeriod"/>
              <a:defRPr/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"/>
              <a:buAutoNum type="romanLcPeriod"/>
              <a:defRPr/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"/>
              <a:buAutoNum type="arabicPeriod"/>
              <a:defRPr/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"/>
              <a:buAutoNum type="alphaLcPeriod"/>
              <a:defRPr/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Roboto Condensed"/>
              <a:buAutoNum type="romanLcPeriod"/>
              <a:defRPr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0" name="Google Shape;40;p4"/>
          <p:cNvSpPr/>
          <p:nvPr/>
        </p:nvSpPr>
        <p:spPr>
          <a:xfrm>
            <a:off x="10671749" y="2905517"/>
            <a:ext cx="1577700" cy="1459000"/>
          </a:xfrm>
          <a:custGeom>
            <a:avLst/>
            <a:gdLst/>
            <a:ahLst/>
            <a:cxnLst/>
            <a:rect l="l" t="t" r="r" b="b"/>
            <a:pathLst>
              <a:path w="47331" h="43770" extrusionOk="0">
                <a:moveTo>
                  <a:pt x="34772" y="0"/>
                </a:moveTo>
                <a:cubicBezTo>
                  <a:pt x="31448" y="0"/>
                  <a:pt x="28155" y="1451"/>
                  <a:pt x="25988" y="4100"/>
                </a:cubicBezTo>
                <a:cubicBezTo>
                  <a:pt x="23814" y="6738"/>
                  <a:pt x="20665" y="8390"/>
                  <a:pt x="17290" y="8913"/>
                </a:cubicBezTo>
                <a:cubicBezTo>
                  <a:pt x="14735" y="9317"/>
                  <a:pt x="12216" y="10279"/>
                  <a:pt x="9946" y="11872"/>
                </a:cubicBezTo>
                <a:cubicBezTo>
                  <a:pt x="1890" y="17492"/>
                  <a:pt x="0" y="28674"/>
                  <a:pt x="5870" y="36648"/>
                </a:cubicBezTo>
                <a:cubicBezTo>
                  <a:pt x="9286" y="41285"/>
                  <a:pt x="14639" y="43770"/>
                  <a:pt x="20057" y="43770"/>
                </a:cubicBezTo>
                <a:cubicBezTo>
                  <a:pt x="23386" y="43770"/>
                  <a:pt x="26740" y="42832"/>
                  <a:pt x="29684" y="40878"/>
                </a:cubicBezTo>
                <a:cubicBezTo>
                  <a:pt x="34199" y="37872"/>
                  <a:pt x="36861" y="33178"/>
                  <a:pt x="37420" y="28223"/>
                </a:cubicBezTo>
                <a:cubicBezTo>
                  <a:pt x="37788" y="24884"/>
                  <a:pt x="39535" y="21877"/>
                  <a:pt x="42054" y="19667"/>
                </a:cubicBezTo>
                <a:cubicBezTo>
                  <a:pt x="46142" y="16090"/>
                  <a:pt x="47330" y="9709"/>
                  <a:pt x="43872" y="4778"/>
                </a:cubicBezTo>
                <a:cubicBezTo>
                  <a:pt x="41576" y="1504"/>
                  <a:pt x="38158" y="0"/>
                  <a:pt x="34772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32342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>
            <a:spLocks noGrp="1"/>
          </p:cNvSpPr>
          <p:nvPr>
            <p:ph type="subTitle" idx="1"/>
          </p:nvPr>
        </p:nvSpPr>
        <p:spPr>
          <a:xfrm>
            <a:off x="1004831" y="2247400"/>
            <a:ext cx="4282000" cy="14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700"/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1004831" y="550595"/>
            <a:ext cx="7777200" cy="15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2111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/>
          <p:nvPr/>
        </p:nvSpPr>
        <p:spPr>
          <a:xfrm rot="10800000">
            <a:off x="9101615" y="24"/>
            <a:ext cx="3090085" cy="3711475"/>
          </a:xfrm>
          <a:custGeom>
            <a:avLst/>
            <a:gdLst/>
            <a:ahLst/>
            <a:cxnLst/>
            <a:rect l="l" t="t" r="r" b="b"/>
            <a:pathLst>
              <a:path w="72725" h="55561" extrusionOk="0">
                <a:moveTo>
                  <a:pt x="10985" y="0"/>
                </a:moveTo>
                <a:cubicBezTo>
                  <a:pt x="6172" y="0"/>
                  <a:pt x="2658" y="3290"/>
                  <a:pt x="1" y="7731"/>
                </a:cubicBezTo>
                <a:lnTo>
                  <a:pt x="1" y="55560"/>
                </a:lnTo>
                <a:lnTo>
                  <a:pt x="72523" y="55560"/>
                </a:lnTo>
                <a:cubicBezTo>
                  <a:pt x="72725" y="52304"/>
                  <a:pt x="72297" y="49096"/>
                  <a:pt x="70871" y="46315"/>
                </a:cubicBezTo>
                <a:cubicBezTo>
                  <a:pt x="67258" y="39257"/>
                  <a:pt x="62018" y="40017"/>
                  <a:pt x="55696" y="38473"/>
                </a:cubicBezTo>
                <a:cubicBezTo>
                  <a:pt x="40189" y="34682"/>
                  <a:pt x="70312" y="11962"/>
                  <a:pt x="51038" y="6020"/>
                </a:cubicBezTo>
                <a:cubicBezTo>
                  <a:pt x="50081" y="5725"/>
                  <a:pt x="49143" y="5599"/>
                  <a:pt x="48217" y="5599"/>
                </a:cubicBezTo>
                <a:cubicBezTo>
                  <a:pt x="43157" y="5599"/>
                  <a:pt x="38492" y="9341"/>
                  <a:pt x="33368" y="9371"/>
                </a:cubicBezTo>
                <a:cubicBezTo>
                  <a:pt x="33335" y="9372"/>
                  <a:pt x="33302" y="9372"/>
                  <a:pt x="33270" y="9372"/>
                </a:cubicBezTo>
                <a:cubicBezTo>
                  <a:pt x="25960" y="9372"/>
                  <a:pt x="21420" y="2802"/>
                  <a:pt x="14878" y="661"/>
                </a:cubicBezTo>
                <a:cubicBezTo>
                  <a:pt x="13493" y="209"/>
                  <a:pt x="12198" y="0"/>
                  <a:pt x="10985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8"/>
          <p:cNvSpPr/>
          <p:nvPr/>
        </p:nvSpPr>
        <p:spPr>
          <a:xfrm>
            <a:off x="1404500" y="627600"/>
            <a:ext cx="9429733" cy="5526533"/>
          </a:xfrm>
          <a:custGeom>
            <a:avLst/>
            <a:gdLst/>
            <a:ahLst/>
            <a:cxnLst/>
            <a:rect l="l" t="t" r="r" b="b"/>
            <a:pathLst>
              <a:path w="282892" h="165796" extrusionOk="0">
                <a:moveTo>
                  <a:pt x="9302" y="36114"/>
                </a:moveTo>
                <a:lnTo>
                  <a:pt x="0" y="146645"/>
                </a:lnTo>
                <a:lnTo>
                  <a:pt x="209023" y="165796"/>
                </a:lnTo>
                <a:lnTo>
                  <a:pt x="282892" y="59096"/>
                </a:lnTo>
                <a:lnTo>
                  <a:pt x="164154" y="5472"/>
                </a:lnTo>
                <a:lnTo>
                  <a:pt x="32283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Google Shape;68;p8"/>
          <p:cNvSpPr/>
          <p:nvPr/>
        </p:nvSpPr>
        <p:spPr>
          <a:xfrm rot="10800000">
            <a:off x="3" y="2688640"/>
            <a:ext cx="3354964" cy="4169360"/>
          </a:xfrm>
          <a:custGeom>
            <a:avLst/>
            <a:gdLst/>
            <a:ahLst/>
            <a:cxnLst/>
            <a:rect l="l" t="t" r="r" b="b"/>
            <a:pathLst>
              <a:path w="72451" h="90038" extrusionOk="0">
                <a:moveTo>
                  <a:pt x="1343" y="1"/>
                </a:moveTo>
                <a:cubicBezTo>
                  <a:pt x="0" y="5479"/>
                  <a:pt x="1093" y="13072"/>
                  <a:pt x="4290" y="17718"/>
                </a:cubicBezTo>
                <a:cubicBezTo>
                  <a:pt x="7486" y="22365"/>
                  <a:pt x="12691" y="25561"/>
                  <a:pt x="18300" y="26286"/>
                </a:cubicBezTo>
                <a:cubicBezTo>
                  <a:pt x="23683" y="26987"/>
                  <a:pt x="29113" y="25466"/>
                  <a:pt x="34532" y="25098"/>
                </a:cubicBezTo>
                <a:cubicBezTo>
                  <a:pt x="39951" y="24729"/>
                  <a:pt x="46106" y="25882"/>
                  <a:pt x="49207" y="30362"/>
                </a:cubicBezTo>
                <a:cubicBezTo>
                  <a:pt x="52487" y="35079"/>
                  <a:pt x="51049" y="41662"/>
                  <a:pt x="48316" y="46725"/>
                </a:cubicBezTo>
                <a:cubicBezTo>
                  <a:pt x="45583" y="51787"/>
                  <a:pt x="41674" y="56290"/>
                  <a:pt x="39951" y="61780"/>
                </a:cubicBezTo>
                <a:cubicBezTo>
                  <a:pt x="37313" y="70134"/>
                  <a:pt x="40675" y="80032"/>
                  <a:pt x="47888" y="85035"/>
                </a:cubicBezTo>
                <a:cubicBezTo>
                  <a:pt x="55090" y="90038"/>
                  <a:pt x="65535" y="89753"/>
                  <a:pt x="72451" y="84370"/>
                </a:cubicBezTo>
                <a:lnTo>
                  <a:pt x="72213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8"/>
          <p:cNvSpPr txBox="1">
            <a:spLocks noGrp="1"/>
          </p:cNvSpPr>
          <p:nvPr>
            <p:ph type="title"/>
          </p:nvPr>
        </p:nvSpPr>
        <p:spPr>
          <a:xfrm>
            <a:off x="1850800" y="1742800"/>
            <a:ext cx="84904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2691533" y="0"/>
            <a:ext cx="9500467" cy="2126133"/>
          </a:xfrm>
          <a:custGeom>
            <a:avLst/>
            <a:gdLst/>
            <a:ahLst/>
            <a:cxnLst/>
            <a:rect l="l" t="t" r="r" b="b"/>
            <a:pathLst>
              <a:path w="285014" h="63784" extrusionOk="0">
                <a:moveTo>
                  <a:pt x="0" y="0"/>
                </a:moveTo>
                <a:lnTo>
                  <a:pt x="0" y="7760"/>
                </a:lnTo>
                <a:cubicBezTo>
                  <a:pt x="0" y="7760"/>
                  <a:pt x="27857" y="40061"/>
                  <a:pt x="78012" y="40061"/>
                </a:cubicBezTo>
                <a:cubicBezTo>
                  <a:pt x="86766" y="40061"/>
                  <a:pt x="96199" y="39077"/>
                  <a:pt x="106282" y="36766"/>
                </a:cubicBezTo>
                <a:cubicBezTo>
                  <a:pt x="121776" y="33216"/>
                  <a:pt x="135489" y="31753"/>
                  <a:pt x="147823" y="31753"/>
                </a:cubicBezTo>
                <a:cubicBezTo>
                  <a:pt x="205543" y="31753"/>
                  <a:pt x="233052" y="63784"/>
                  <a:pt x="271430" y="63784"/>
                </a:cubicBezTo>
                <a:cubicBezTo>
                  <a:pt x="275797" y="63784"/>
                  <a:pt x="280305" y="63369"/>
                  <a:pt x="285014" y="62445"/>
                </a:cubicBezTo>
                <a:lnTo>
                  <a:pt x="285014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" name="Google Shape;71;p8"/>
          <p:cNvSpPr/>
          <p:nvPr/>
        </p:nvSpPr>
        <p:spPr>
          <a:xfrm>
            <a:off x="5827568" y="4905634"/>
            <a:ext cx="5404433" cy="1952367"/>
          </a:xfrm>
          <a:custGeom>
            <a:avLst/>
            <a:gdLst/>
            <a:ahLst/>
            <a:cxnLst/>
            <a:rect l="l" t="t" r="r" b="b"/>
            <a:pathLst>
              <a:path w="162133" h="58571" extrusionOk="0">
                <a:moveTo>
                  <a:pt x="76709" y="0"/>
                </a:moveTo>
                <a:cubicBezTo>
                  <a:pt x="42054" y="0"/>
                  <a:pt x="31575" y="58570"/>
                  <a:pt x="1" y="58570"/>
                </a:cubicBezTo>
                <a:lnTo>
                  <a:pt x="162132" y="58570"/>
                </a:lnTo>
                <a:lnTo>
                  <a:pt x="161966" y="37989"/>
                </a:lnTo>
                <a:cubicBezTo>
                  <a:pt x="161966" y="37989"/>
                  <a:pt x="138390" y="35565"/>
                  <a:pt x="108480" y="13213"/>
                </a:cubicBezTo>
                <a:cubicBezTo>
                  <a:pt x="95843" y="3768"/>
                  <a:pt x="85498" y="0"/>
                  <a:pt x="76709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" name="Google Shape;72;p8"/>
          <p:cNvSpPr/>
          <p:nvPr/>
        </p:nvSpPr>
        <p:spPr>
          <a:xfrm rot="-5400000">
            <a:off x="-408866" y="4197818"/>
            <a:ext cx="3069033" cy="2251333"/>
          </a:xfrm>
          <a:custGeom>
            <a:avLst/>
            <a:gdLst/>
            <a:ahLst/>
            <a:cxnLst/>
            <a:rect l="l" t="t" r="r" b="b"/>
            <a:pathLst>
              <a:path w="92071" h="67540" extrusionOk="0">
                <a:moveTo>
                  <a:pt x="1" y="1"/>
                </a:moveTo>
                <a:lnTo>
                  <a:pt x="1" y="55779"/>
                </a:lnTo>
                <a:lnTo>
                  <a:pt x="13" y="55779"/>
                </a:lnTo>
                <a:cubicBezTo>
                  <a:pt x="999" y="57419"/>
                  <a:pt x="2389" y="59011"/>
                  <a:pt x="4386" y="60568"/>
                </a:cubicBezTo>
                <a:cubicBezTo>
                  <a:pt x="9069" y="64266"/>
                  <a:pt x="15676" y="67540"/>
                  <a:pt x="21968" y="67540"/>
                </a:cubicBezTo>
                <a:cubicBezTo>
                  <a:pt x="23339" y="67540"/>
                  <a:pt x="24695" y="67384"/>
                  <a:pt x="26013" y="67044"/>
                </a:cubicBezTo>
                <a:cubicBezTo>
                  <a:pt x="34354" y="64893"/>
                  <a:pt x="34806" y="59142"/>
                  <a:pt x="37955" y="52785"/>
                </a:cubicBezTo>
                <a:cubicBezTo>
                  <a:pt x="39348" y="49973"/>
                  <a:pt x="41042" y="48890"/>
                  <a:pt x="42948" y="48890"/>
                </a:cubicBezTo>
                <a:cubicBezTo>
                  <a:pt x="49356" y="48890"/>
                  <a:pt x="58153" y="61134"/>
                  <a:pt x="65917" y="61134"/>
                </a:cubicBezTo>
                <a:cubicBezTo>
                  <a:pt x="68630" y="61134"/>
                  <a:pt x="71218" y="59638"/>
                  <a:pt x="73533" y="55601"/>
                </a:cubicBezTo>
                <a:cubicBezTo>
                  <a:pt x="77026" y="49469"/>
                  <a:pt x="72784" y="42482"/>
                  <a:pt x="74186" y="36030"/>
                </a:cubicBezTo>
                <a:cubicBezTo>
                  <a:pt x="75874" y="28199"/>
                  <a:pt x="84002" y="24955"/>
                  <a:pt x="87852" y="18479"/>
                </a:cubicBezTo>
                <a:cubicBezTo>
                  <a:pt x="92070" y="11373"/>
                  <a:pt x="88695" y="5289"/>
                  <a:pt x="83110" y="298"/>
                </a:cubicBezTo>
                <a:cubicBezTo>
                  <a:pt x="82992" y="191"/>
                  <a:pt x="82873" y="84"/>
                  <a:pt x="82754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8"/>
          <p:cNvSpPr/>
          <p:nvPr/>
        </p:nvSpPr>
        <p:spPr>
          <a:xfrm>
            <a:off x="9117467" y="4532034"/>
            <a:ext cx="3074533" cy="2325967"/>
          </a:xfrm>
          <a:custGeom>
            <a:avLst/>
            <a:gdLst/>
            <a:ahLst/>
            <a:cxnLst/>
            <a:rect l="l" t="t" r="r" b="b"/>
            <a:pathLst>
              <a:path w="92236" h="69779" extrusionOk="0">
                <a:moveTo>
                  <a:pt x="45690" y="1"/>
                </a:moveTo>
                <a:cubicBezTo>
                  <a:pt x="39427" y="1"/>
                  <a:pt x="33128" y="3319"/>
                  <a:pt x="29922" y="10031"/>
                </a:cubicBezTo>
                <a:cubicBezTo>
                  <a:pt x="26464" y="17279"/>
                  <a:pt x="28377" y="25407"/>
                  <a:pt x="22103" y="31385"/>
                </a:cubicBezTo>
                <a:cubicBezTo>
                  <a:pt x="16672" y="36542"/>
                  <a:pt x="13107" y="38942"/>
                  <a:pt x="11527" y="46642"/>
                </a:cubicBezTo>
                <a:cubicBezTo>
                  <a:pt x="10006" y="53950"/>
                  <a:pt x="5894" y="57111"/>
                  <a:pt x="2353" y="63575"/>
                </a:cubicBezTo>
                <a:cubicBezTo>
                  <a:pt x="1343" y="65429"/>
                  <a:pt x="499" y="67556"/>
                  <a:pt x="0" y="69778"/>
                </a:cubicBezTo>
                <a:lnTo>
                  <a:pt x="92236" y="69778"/>
                </a:lnTo>
                <a:cubicBezTo>
                  <a:pt x="90251" y="65263"/>
                  <a:pt x="85688" y="61864"/>
                  <a:pt x="84155" y="57099"/>
                </a:cubicBezTo>
                <a:cubicBezTo>
                  <a:pt x="81731" y="49601"/>
                  <a:pt x="87055" y="42863"/>
                  <a:pt x="87162" y="35484"/>
                </a:cubicBezTo>
                <a:cubicBezTo>
                  <a:pt x="87281" y="27380"/>
                  <a:pt x="81422" y="23839"/>
                  <a:pt x="74233" y="22318"/>
                </a:cubicBezTo>
                <a:cubicBezTo>
                  <a:pt x="70918" y="21617"/>
                  <a:pt x="66759" y="21949"/>
                  <a:pt x="64204" y="19276"/>
                </a:cubicBezTo>
                <a:cubicBezTo>
                  <a:pt x="61982" y="16959"/>
                  <a:pt x="62837" y="13988"/>
                  <a:pt x="61827" y="11267"/>
                </a:cubicBezTo>
                <a:cubicBezTo>
                  <a:pt x="59029" y="3786"/>
                  <a:pt x="52380" y="1"/>
                  <a:pt x="45690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8"/>
          <p:cNvSpPr/>
          <p:nvPr/>
        </p:nvSpPr>
        <p:spPr>
          <a:xfrm rot="10800000">
            <a:off x="1" y="0"/>
            <a:ext cx="4198700" cy="2493467"/>
          </a:xfrm>
          <a:custGeom>
            <a:avLst/>
            <a:gdLst/>
            <a:ahLst/>
            <a:cxnLst/>
            <a:rect l="l" t="t" r="r" b="b"/>
            <a:pathLst>
              <a:path w="125961" h="74804" extrusionOk="0">
                <a:moveTo>
                  <a:pt x="7630" y="70573"/>
                </a:moveTo>
                <a:cubicBezTo>
                  <a:pt x="2639" y="68090"/>
                  <a:pt x="1" y="61673"/>
                  <a:pt x="1819" y="56397"/>
                </a:cubicBezTo>
                <a:cubicBezTo>
                  <a:pt x="3625" y="51133"/>
                  <a:pt x="9626" y="47687"/>
                  <a:pt x="15092" y="48768"/>
                </a:cubicBezTo>
                <a:cubicBezTo>
                  <a:pt x="17516" y="49255"/>
                  <a:pt x="19715" y="50491"/>
                  <a:pt x="22091" y="51157"/>
                </a:cubicBezTo>
                <a:cubicBezTo>
                  <a:pt x="24468" y="51822"/>
                  <a:pt x="27308" y="51786"/>
                  <a:pt x="29079" y="50040"/>
                </a:cubicBezTo>
                <a:cubicBezTo>
                  <a:pt x="31099" y="48055"/>
                  <a:pt x="30861" y="44799"/>
                  <a:pt x="31348" y="42007"/>
                </a:cubicBezTo>
                <a:cubicBezTo>
                  <a:pt x="32346" y="36398"/>
                  <a:pt x="37195" y="31704"/>
                  <a:pt x="42827" y="30884"/>
                </a:cubicBezTo>
                <a:cubicBezTo>
                  <a:pt x="48460" y="30064"/>
                  <a:pt x="54461" y="33201"/>
                  <a:pt x="57015" y="38275"/>
                </a:cubicBezTo>
                <a:cubicBezTo>
                  <a:pt x="58905" y="42042"/>
                  <a:pt x="58941" y="46403"/>
                  <a:pt x="59939" y="50491"/>
                </a:cubicBezTo>
                <a:cubicBezTo>
                  <a:pt x="60937" y="54579"/>
                  <a:pt x="63480" y="58869"/>
                  <a:pt x="67615" y="59546"/>
                </a:cubicBezTo>
                <a:cubicBezTo>
                  <a:pt x="72285" y="60342"/>
                  <a:pt x="76456" y="55981"/>
                  <a:pt x="77656" y="51406"/>
                </a:cubicBezTo>
                <a:cubicBezTo>
                  <a:pt x="78880" y="46831"/>
                  <a:pt x="78096" y="42007"/>
                  <a:pt x="78215" y="37265"/>
                </a:cubicBezTo>
                <a:cubicBezTo>
                  <a:pt x="78512" y="26000"/>
                  <a:pt x="84346" y="15021"/>
                  <a:pt x="93544" y="8473"/>
                </a:cubicBezTo>
                <a:cubicBezTo>
                  <a:pt x="102717" y="1937"/>
                  <a:pt x="115016" y="0"/>
                  <a:pt x="125759" y="3399"/>
                </a:cubicBezTo>
                <a:lnTo>
                  <a:pt x="125961" y="74804"/>
                </a:lnTo>
                <a:cubicBezTo>
                  <a:pt x="123655" y="74804"/>
                  <a:pt x="121802" y="74507"/>
                  <a:pt x="119496" y="74507"/>
                </a:cubicBezTo>
                <a:lnTo>
                  <a:pt x="10387" y="74507"/>
                </a:lnTo>
                <a:cubicBezTo>
                  <a:pt x="9828" y="73390"/>
                  <a:pt x="8200" y="71714"/>
                  <a:pt x="7630" y="70573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90905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/>
          <p:nvPr/>
        </p:nvSpPr>
        <p:spPr>
          <a:xfrm rot="5400000">
            <a:off x="8334577" y="1044733"/>
            <a:ext cx="4882289" cy="2832568"/>
          </a:xfrm>
          <a:custGeom>
            <a:avLst/>
            <a:gdLst/>
            <a:ahLst/>
            <a:cxnLst/>
            <a:rect l="l" t="t" r="r" b="b"/>
            <a:pathLst>
              <a:path w="110743" h="64250" extrusionOk="0">
                <a:moveTo>
                  <a:pt x="1" y="0"/>
                </a:moveTo>
                <a:lnTo>
                  <a:pt x="1" y="62793"/>
                </a:lnTo>
                <a:cubicBezTo>
                  <a:pt x="3086" y="63772"/>
                  <a:pt x="6335" y="64249"/>
                  <a:pt x="9592" y="64249"/>
                </a:cubicBezTo>
                <a:cubicBezTo>
                  <a:pt x="16317" y="64249"/>
                  <a:pt x="23079" y="62214"/>
                  <a:pt x="28519" y="58343"/>
                </a:cubicBezTo>
                <a:cubicBezTo>
                  <a:pt x="36594" y="52587"/>
                  <a:pt x="41734" y="42935"/>
                  <a:pt x="41995" y="33021"/>
                </a:cubicBezTo>
                <a:cubicBezTo>
                  <a:pt x="42099" y="28864"/>
                  <a:pt x="41399" y="24612"/>
                  <a:pt x="42475" y="20590"/>
                </a:cubicBezTo>
                <a:cubicBezTo>
                  <a:pt x="43447" y="16888"/>
                  <a:pt x="46631" y="13353"/>
                  <a:pt x="50334" y="13353"/>
                </a:cubicBezTo>
                <a:cubicBezTo>
                  <a:pt x="50653" y="13353"/>
                  <a:pt x="50977" y="13380"/>
                  <a:pt x="51303" y="13434"/>
                </a:cubicBezTo>
                <a:cubicBezTo>
                  <a:pt x="54948" y="14040"/>
                  <a:pt x="57174" y="17811"/>
                  <a:pt x="58051" y="21405"/>
                </a:cubicBezTo>
                <a:cubicBezTo>
                  <a:pt x="58928" y="24998"/>
                  <a:pt x="58970" y="28832"/>
                  <a:pt x="60631" y="32133"/>
                </a:cubicBezTo>
                <a:cubicBezTo>
                  <a:pt x="62638" y="36128"/>
                  <a:pt x="67064" y="38755"/>
                  <a:pt x="71508" y="38755"/>
                </a:cubicBezTo>
                <a:cubicBezTo>
                  <a:pt x="72038" y="38755"/>
                  <a:pt x="72568" y="38718"/>
                  <a:pt x="73094" y="38641"/>
                </a:cubicBezTo>
                <a:cubicBezTo>
                  <a:pt x="78045" y="37920"/>
                  <a:pt x="82318" y="33794"/>
                  <a:pt x="83185" y="28864"/>
                </a:cubicBezTo>
                <a:cubicBezTo>
                  <a:pt x="83624" y="26409"/>
                  <a:pt x="83415" y="23546"/>
                  <a:pt x="85191" y="21791"/>
                </a:cubicBezTo>
                <a:cubicBezTo>
                  <a:pt x="86158" y="20837"/>
                  <a:pt x="87498" y="20463"/>
                  <a:pt x="88877" y="20463"/>
                </a:cubicBezTo>
                <a:cubicBezTo>
                  <a:pt x="89702" y="20463"/>
                  <a:pt x="90541" y="20597"/>
                  <a:pt x="91323" y="20820"/>
                </a:cubicBezTo>
                <a:cubicBezTo>
                  <a:pt x="93412" y="21405"/>
                  <a:pt x="95345" y="22491"/>
                  <a:pt x="97476" y="22920"/>
                </a:cubicBezTo>
                <a:cubicBezTo>
                  <a:pt x="98071" y="23037"/>
                  <a:pt x="98675" y="23094"/>
                  <a:pt x="99277" y="23094"/>
                </a:cubicBezTo>
                <a:cubicBezTo>
                  <a:pt x="103533" y="23094"/>
                  <a:pt x="107753" y="20266"/>
                  <a:pt x="109144" y="16203"/>
                </a:cubicBezTo>
                <a:cubicBezTo>
                  <a:pt x="110742" y="11575"/>
                  <a:pt x="108434" y="2184"/>
                  <a:pt x="104046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9"/>
          <p:cNvSpPr/>
          <p:nvPr/>
        </p:nvSpPr>
        <p:spPr>
          <a:xfrm>
            <a:off x="11" y="5981022"/>
            <a:ext cx="7103096" cy="871852"/>
          </a:xfrm>
          <a:custGeom>
            <a:avLst/>
            <a:gdLst/>
            <a:ahLst/>
            <a:cxnLst/>
            <a:rect l="l" t="t" r="r" b="b"/>
            <a:pathLst>
              <a:path w="167171" h="20519" extrusionOk="0">
                <a:moveTo>
                  <a:pt x="43671" y="1"/>
                </a:moveTo>
                <a:cubicBezTo>
                  <a:pt x="29981" y="1"/>
                  <a:pt x="15423" y="1248"/>
                  <a:pt x="1" y="4357"/>
                </a:cubicBezTo>
                <a:lnTo>
                  <a:pt x="1" y="20257"/>
                </a:lnTo>
                <a:lnTo>
                  <a:pt x="167008" y="20518"/>
                </a:lnTo>
                <a:lnTo>
                  <a:pt x="167007" y="20518"/>
                </a:lnTo>
                <a:cubicBezTo>
                  <a:pt x="140273" y="20435"/>
                  <a:pt x="99084" y="1"/>
                  <a:pt x="43671" y="1"/>
                </a:cubicBezTo>
                <a:close/>
                <a:moveTo>
                  <a:pt x="167007" y="20518"/>
                </a:moveTo>
                <a:lnTo>
                  <a:pt x="167007" y="20518"/>
                </a:lnTo>
                <a:cubicBezTo>
                  <a:pt x="167062" y="20518"/>
                  <a:pt x="167116" y="20518"/>
                  <a:pt x="167170" y="20518"/>
                </a:cubicBezTo>
                <a:lnTo>
                  <a:pt x="167008" y="20518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" name="Google Shape;78;p9"/>
          <p:cNvSpPr/>
          <p:nvPr/>
        </p:nvSpPr>
        <p:spPr>
          <a:xfrm rot="-213856">
            <a:off x="855901" y="196252"/>
            <a:ext cx="9715593" cy="5048973"/>
          </a:xfrm>
          <a:prstGeom prst="triangle">
            <a:avLst>
              <a:gd name="adj" fmla="val 29491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9"/>
          <p:cNvSpPr/>
          <p:nvPr/>
        </p:nvSpPr>
        <p:spPr>
          <a:xfrm>
            <a:off x="0" y="19856"/>
            <a:ext cx="11028237" cy="2396053"/>
          </a:xfrm>
          <a:custGeom>
            <a:avLst/>
            <a:gdLst/>
            <a:ahLst/>
            <a:cxnLst/>
            <a:rect l="l" t="t" r="r" b="b"/>
            <a:pathLst>
              <a:path w="259549" h="56391" extrusionOk="0">
                <a:moveTo>
                  <a:pt x="1" y="0"/>
                </a:moveTo>
                <a:lnTo>
                  <a:pt x="1" y="37918"/>
                </a:lnTo>
                <a:cubicBezTo>
                  <a:pt x="4367" y="46003"/>
                  <a:pt x="17995" y="56391"/>
                  <a:pt x="42323" y="56391"/>
                </a:cubicBezTo>
                <a:cubicBezTo>
                  <a:pt x="45674" y="56391"/>
                  <a:pt x="49227" y="56194"/>
                  <a:pt x="52987" y="55767"/>
                </a:cubicBezTo>
                <a:cubicBezTo>
                  <a:pt x="70360" y="53770"/>
                  <a:pt x="87281" y="44418"/>
                  <a:pt x="110964" y="27188"/>
                </a:cubicBezTo>
                <a:cubicBezTo>
                  <a:pt x="128703" y="14279"/>
                  <a:pt x="151102" y="12465"/>
                  <a:pt x="174087" y="12465"/>
                </a:cubicBezTo>
                <a:cubicBezTo>
                  <a:pt x="183076" y="12465"/>
                  <a:pt x="192155" y="12742"/>
                  <a:pt x="201080" y="12742"/>
                </a:cubicBezTo>
                <a:cubicBezTo>
                  <a:pt x="222607" y="12742"/>
                  <a:pt x="243236" y="11127"/>
                  <a:pt x="259549" y="107"/>
                </a:cubicBezTo>
                <a:lnTo>
                  <a:pt x="221202" y="107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" name="Google Shape;80;p9"/>
          <p:cNvSpPr/>
          <p:nvPr/>
        </p:nvSpPr>
        <p:spPr>
          <a:xfrm>
            <a:off x="0" y="4492103"/>
            <a:ext cx="3090085" cy="2360787"/>
          </a:xfrm>
          <a:custGeom>
            <a:avLst/>
            <a:gdLst/>
            <a:ahLst/>
            <a:cxnLst/>
            <a:rect l="l" t="t" r="r" b="b"/>
            <a:pathLst>
              <a:path w="72725" h="55561" extrusionOk="0">
                <a:moveTo>
                  <a:pt x="10985" y="0"/>
                </a:moveTo>
                <a:cubicBezTo>
                  <a:pt x="6172" y="0"/>
                  <a:pt x="2658" y="3290"/>
                  <a:pt x="1" y="7731"/>
                </a:cubicBezTo>
                <a:lnTo>
                  <a:pt x="1" y="55560"/>
                </a:lnTo>
                <a:lnTo>
                  <a:pt x="72523" y="55560"/>
                </a:lnTo>
                <a:cubicBezTo>
                  <a:pt x="72725" y="52304"/>
                  <a:pt x="72297" y="49096"/>
                  <a:pt x="70871" y="46315"/>
                </a:cubicBezTo>
                <a:cubicBezTo>
                  <a:pt x="67258" y="39257"/>
                  <a:pt x="62018" y="40017"/>
                  <a:pt x="55696" y="38473"/>
                </a:cubicBezTo>
                <a:cubicBezTo>
                  <a:pt x="40189" y="34682"/>
                  <a:pt x="70312" y="11962"/>
                  <a:pt x="51038" y="6020"/>
                </a:cubicBezTo>
                <a:cubicBezTo>
                  <a:pt x="50081" y="5725"/>
                  <a:pt x="49143" y="5599"/>
                  <a:pt x="48217" y="5599"/>
                </a:cubicBezTo>
                <a:cubicBezTo>
                  <a:pt x="43157" y="5599"/>
                  <a:pt x="38492" y="9341"/>
                  <a:pt x="33368" y="9371"/>
                </a:cubicBezTo>
                <a:cubicBezTo>
                  <a:pt x="33335" y="9372"/>
                  <a:pt x="33302" y="9372"/>
                  <a:pt x="33270" y="9372"/>
                </a:cubicBezTo>
                <a:cubicBezTo>
                  <a:pt x="25960" y="9372"/>
                  <a:pt x="21420" y="2802"/>
                  <a:pt x="14878" y="661"/>
                </a:cubicBezTo>
                <a:cubicBezTo>
                  <a:pt x="13493" y="209"/>
                  <a:pt x="12198" y="0"/>
                  <a:pt x="10985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9"/>
          <p:cNvSpPr/>
          <p:nvPr/>
        </p:nvSpPr>
        <p:spPr>
          <a:xfrm>
            <a:off x="8612696" y="4094356"/>
            <a:ext cx="3579315" cy="2748296"/>
          </a:xfrm>
          <a:custGeom>
            <a:avLst/>
            <a:gdLst/>
            <a:ahLst/>
            <a:cxnLst/>
            <a:rect l="l" t="t" r="r" b="b"/>
            <a:pathLst>
              <a:path w="84239" h="64681" extrusionOk="0">
                <a:moveTo>
                  <a:pt x="45341" y="0"/>
                </a:moveTo>
                <a:cubicBezTo>
                  <a:pt x="40228" y="0"/>
                  <a:pt x="36577" y="3703"/>
                  <a:pt x="33867" y="8557"/>
                </a:cubicBezTo>
                <a:cubicBezTo>
                  <a:pt x="32322" y="11326"/>
                  <a:pt x="31466" y="15128"/>
                  <a:pt x="28365" y="16685"/>
                </a:cubicBezTo>
                <a:cubicBezTo>
                  <a:pt x="27552" y="17090"/>
                  <a:pt x="26765" y="17228"/>
                  <a:pt x="25988" y="17228"/>
                </a:cubicBezTo>
                <a:cubicBezTo>
                  <a:pt x="24317" y="17228"/>
                  <a:pt x="22693" y="16589"/>
                  <a:pt x="20956" y="16589"/>
                </a:cubicBezTo>
                <a:cubicBezTo>
                  <a:pt x="20820" y="16589"/>
                  <a:pt x="20683" y="16593"/>
                  <a:pt x="20546" y="16602"/>
                </a:cubicBezTo>
                <a:cubicBezTo>
                  <a:pt x="6096" y="17434"/>
                  <a:pt x="0" y="34997"/>
                  <a:pt x="10600" y="44788"/>
                </a:cubicBezTo>
                <a:cubicBezTo>
                  <a:pt x="16125" y="49898"/>
                  <a:pt x="23921" y="50433"/>
                  <a:pt x="27509" y="57717"/>
                </a:cubicBezTo>
                <a:cubicBezTo>
                  <a:pt x="28852" y="60426"/>
                  <a:pt x="29850" y="62708"/>
                  <a:pt x="31050" y="64680"/>
                </a:cubicBezTo>
                <a:lnTo>
                  <a:pt x="84239" y="64680"/>
                </a:lnTo>
                <a:lnTo>
                  <a:pt x="84239" y="5741"/>
                </a:lnTo>
                <a:lnTo>
                  <a:pt x="84227" y="5741"/>
                </a:lnTo>
                <a:cubicBezTo>
                  <a:pt x="83660" y="5641"/>
                  <a:pt x="83099" y="5595"/>
                  <a:pt x="82543" y="5595"/>
                </a:cubicBezTo>
                <a:cubicBezTo>
                  <a:pt x="77488" y="5595"/>
                  <a:pt x="72816" y="9323"/>
                  <a:pt x="67709" y="9377"/>
                </a:cubicBezTo>
                <a:cubicBezTo>
                  <a:pt x="67677" y="9377"/>
                  <a:pt x="67644" y="9377"/>
                  <a:pt x="67611" y="9377"/>
                </a:cubicBezTo>
                <a:cubicBezTo>
                  <a:pt x="60301" y="9377"/>
                  <a:pt x="55761" y="2796"/>
                  <a:pt x="49219" y="655"/>
                </a:cubicBezTo>
                <a:cubicBezTo>
                  <a:pt x="47840" y="207"/>
                  <a:pt x="46550" y="0"/>
                  <a:pt x="45341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" name="Google Shape;82;p9"/>
          <p:cNvSpPr txBox="1">
            <a:spLocks noGrp="1"/>
          </p:cNvSpPr>
          <p:nvPr>
            <p:ph type="title"/>
          </p:nvPr>
        </p:nvSpPr>
        <p:spPr>
          <a:xfrm>
            <a:off x="2116333" y="2500900"/>
            <a:ext cx="7959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subTitle" idx="1"/>
          </p:nvPr>
        </p:nvSpPr>
        <p:spPr>
          <a:xfrm>
            <a:off x="3189233" y="3620805"/>
            <a:ext cx="58136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700"/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3047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 txBox="1">
            <a:spLocks noGrp="1"/>
          </p:cNvSpPr>
          <p:nvPr>
            <p:ph type="title"/>
          </p:nvPr>
        </p:nvSpPr>
        <p:spPr>
          <a:xfrm>
            <a:off x="5599200" y="2645800"/>
            <a:ext cx="5632800" cy="3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86" name="Google Shape;86;p10"/>
          <p:cNvSpPr/>
          <p:nvPr/>
        </p:nvSpPr>
        <p:spPr>
          <a:xfrm rot="10800000">
            <a:off x="5922371" y="5335239"/>
            <a:ext cx="4372352" cy="1507567"/>
          </a:xfrm>
          <a:custGeom>
            <a:avLst/>
            <a:gdLst/>
            <a:ahLst/>
            <a:cxnLst/>
            <a:rect l="l" t="t" r="r" b="b"/>
            <a:pathLst>
              <a:path w="102397" h="35306" extrusionOk="0">
                <a:moveTo>
                  <a:pt x="0" y="1"/>
                </a:moveTo>
                <a:cubicBezTo>
                  <a:pt x="191" y="226"/>
                  <a:pt x="393" y="429"/>
                  <a:pt x="595" y="642"/>
                </a:cubicBezTo>
                <a:cubicBezTo>
                  <a:pt x="3713" y="3799"/>
                  <a:pt x="6603" y="4617"/>
                  <a:pt x="9648" y="4617"/>
                </a:cubicBezTo>
                <a:cubicBezTo>
                  <a:pt x="12404" y="4617"/>
                  <a:pt x="15288" y="3946"/>
                  <a:pt x="18585" y="3732"/>
                </a:cubicBezTo>
                <a:cubicBezTo>
                  <a:pt x="18873" y="3713"/>
                  <a:pt x="19149" y="3704"/>
                  <a:pt x="19413" y="3704"/>
                </a:cubicBezTo>
                <a:cubicBezTo>
                  <a:pt x="34782" y="3704"/>
                  <a:pt x="12670" y="35305"/>
                  <a:pt x="33620" y="35305"/>
                </a:cubicBezTo>
                <a:cubicBezTo>
                  <a:pt x="33663" y="35305"/>
                  <a:pt x="33705" y="35305"/>
                  <a:pt x="33748" y="35305"/>
                </a:cubicBezTo>
                <a:cubicBezTo>
                  <a:pt x="40688" y="35257"/>
                  <a:pt x="44526" y="28211"/>
                  <a:pt x="50681" y="26215"/>
                </a:cubicBezTo>
                <a:cubicBezTo>
                  <a:pt x="52078" y="25760"/>
                  <a:pt x="53450" y="25575"/>
                  <a:pt x="54805" y="25575"/>
                </a:cubicBezTo>
                <a:cubicBezTo>
                  <a:pt x="60713" y="25575"/>
                  <a:pt x="66310" y="29094"/>
                  <a:pt x="72332" y="29161"/>
                </a:cubicBezTo>
                <a:cubicBezTo>
                  <a:pt x="72389" y="29162"/>
                  <a:pt x="72445" y="29162"/>
                  <a:pt x="72501" y="29162"/>
                </a:cubicBezTo>
                <a:cubicBezTo>
                  <a:pt x="80473" y="29162"/>
                  <a:pt x="83952" y="23312"/>
                  <a:pt x="85427" y="16173"/>
                </a:cubicBezTo>
                <a:cubicBezTo>
                  <a:pt x="86116" y="12858"/>
                  <a:pt x="85772" y="8699"/>
                  <a:pt x="88434" y="6132"/>
                </a:cubicBezTo>
                <a:cubicBezTo>
                  <a:pt x="90727" y="3910"/>
                  <a:pt x="93721" y="4754"/>
                  <a:pt x="96419" y="3732"/>
                </a:cubicBezTo>
                <a:cubicBezTo>
                  <a:pt x="98784" y="2841"/>
                  <a:pt x="100768" y="1546"/>
                  <a:pt x="10239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10"/>
          <p:cNvSpPr/>
          <p:nvPr/>
        </p:nvSpPr>
        <p:spPr>
          <a:xfrm rot="-5400000">
            <a:off x="8149789" y="2815800"/>
            <a:ext cx="4758513" cy="3325889"/>
          </a:xfrm>
          <a:custGeom>
            <a:avLst/>
            <a:gdLst/>
            <a:ahLst/>
            <a:cxnLst/>
            <a:rect l="l" t="t" r="r" b="b"/>
            <a:pathLst>
              <a:path w="97424" h="68093" extrusionOk="0">
                <a:moveTo>
                  <a:pt x="16965" y="0"/>
                </a:moveTo>
                <a:cubicBezTo>
                  <a:pt x="9972" y="0"/>
                  <a:pt x="3049" y="4210"/>
                  <a:pt x="11" y="10533"/>
                </a:cubicBezTo>
                <a:lnTo>
                  <a:pt x="0" y="10533"/>
                </a:lnTo>
                <a:lnTo>
                  <a:pt x="0" y="68093"/>
                </a:lnTo>
                <a:lnTo>
                  <a:pt x="96420" y="68093"/>
                </a:lnTo>
                <a:cubicBezTo>
                  <a:pt x="97423" y="64510"/>
                  <a:pt x="95459" y="60571"/>
                  <a:pt x="93307" y="57531"/>
                </a:cubicBezTo>
                <a:cubicBezTo>
                  <a:pt x="91155" y="54502"/>
                  <a:pt x="88617" y="51431"/>
                  <a:pt x="88251" y="47722"/>
                </a:cubicBezTo>
                <a:cubicBezTo>
                  <a:pt x="87906" y="44139"/>
                  <a:pt x="89682" y="40702"/>
                  <a:pt x="90529" y="37193"/>
                </a:cubicBezTo>
                <a:cubicBezTo>
                  <a:pt x="92001" y="31081"/>
                  <a:pt x="90497" y="24270"/>
                  <a:pt x="86454" y="19465"/>
                </a:cubicBezTo>
                <a:cubicBezTo>
                  <a:pt x="82873" y="15210"/>
                  <a:pt x="77376" y="12644"/>
                  <a:pt x="71836" y="12644"/>
                </a:cubicBezTo>
                <a:cubicBezTo>
                  <a:pt x="71105" y="12644"/>
                  <a:pt x="70374" y="12688"/>
                  <a:pt x="69646" y="12779"/>
                </a:cubicBezTo>
                <a:cubicBezTo>
                  <a:pt x="63410" y="13584"/>
                  <a:pt x="57685" y="17846"/>
                  <a:pt x="55324" y="23675"/>
                </a:cubicBezTo>
                <a:cubicBezTo>
                  <a:pt x="54123" y="26652"/>
                  <a:pt x="53757" y="29891"/>
                  <a:pt x="52671" y="32910"/>
                </a:cubicBezTo>
                <a:cubicBezTo>
                  <a:pt x="51584" y="35908"/>
                  <a:pt x="49485" y="38874"/>
                  <a:pt x="46382" y="39626"/>
                </a:cubicBezTo>
                <a:cubicBezTo>
                  <a:pt x="45887" y="39747"/>
                  <a:pt x="45388" y="39804"/>
                  <a:pt x="44891" y="39804"/>
                </a:cubicBezTo>
                <a:cubicBezTo>
                  <a:pt x="41993" y="39804"/>
                  <a:pt x="39172" y="37864"/>
                  <a:pt x="37639" y="35323"/>
                </a:cubicBezTo>
                <a:cubicBezTo>
                  <a:pt x="35852" y="32345"/>
                  <a:pt x="35487" y="28731"/>
                  <a:pt x="35466" y="25252"/>
                </a:cubicBezTo>
                <a:cubicBezTo>
                  <a:pt x="35434" y="21784"/>
                  <a:pt x="35696" y="18264"/>
                  <a:pt x="35006" y="14858"/>
                </a:cubicBezTo>
                <a:cubicBezTo>
                  <a:pt x="33460" y="7285"/>
                  <a:pt x="26722" y="1069"/>
                  <a:pt x="19065" y="129"/>
                </a:cubicBezTo>
                <a:cubicBezTo>
                  <a:pt x="18367" y="42"/>
                  <a:pt x="17666" y="0"/>
                  <a:pt x="1696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10"/>
          <p:cNvSpPr/>
          <p:nvPr/>
        </p:nvSpPr>
        <p:spPr>
          <a:xfrm>
            <a:off x="8609134" y="0"/>
            <a:ext cx="2243933" cy="1666000"/>
          </a:xfrm>
          <a:custGeom>
            <a:avLst/>
            <a:gdLst/>
            <a:ahLst/>
            <a:cxnLst/>
            <a:rect l="l" t="t" r="r" b="b"/>
            <a:pathLst>
              <a:path w="67318" h="49980" extrusionOk="0">
                <a:moveTo>
                  <a:pt x="24313" y="0"/>
                </a:moveTo>
                <a:cubicBezTo>
                  <a:pt x="20843" y="2115"/>
                  <a:pt x="17159" y="3303"/>
                  <a:pt x="12965" y="5858"/>
                </a:cubicBezTo>
                <a:cubicBezTo>
                  <a:pt x="6429" y="9851"/>
                  <a:pt x="0" y="18181"/>
                  <a:pt x="4302" y="25798"/>
                </a:cubicBezTo>
                <a:cubicBezTo>
                  <a:pt x="8271" y="32833"/>
                  <a:pt x="11848" y="35637"/>
                  <a:pt x="12002" y="44514"/>
                </a:cubicBezTo>
                <a:cubicBezTo>
                  <a:pt x="12026" y="46450"/>
                  <a:pt x="12002" y="48257"/>
                  <a:pt x="12002" y="49980"/>
                </a:cubicBezTo>
                <a:cubicBezTo>
                  <a:pt x="19548" y="47663"/>
                  <a:pt x="20071" y="42101"/>
                  <a:pt x="23101" y="35958"/>
                </a:cubicBezTo>
                <a:cubicBezTo>
                  <a:pt x="24491" y="33146"/>
                  <a:pt x="26185" y="32063"/>
                  <a:pt x="28090" y="32063"/>
                </a:cubicBezTo>
                <a:cubicBezTo>
                  <a:pt x="34494" y="32063"/>
                  <a:pt x="43294" y="44307"/>
                  <a:pt x="51055" y="44307"/>
                </a:cubicBezTo>
                <a:cubicBezTo>
                  <a:pt x="53768" y="44307"/>
                  <a:pt x="56354" y="42811"/>
                  <a:pt x="58666" y="38774"/>
                </a:cubicBezTo>
                <a:cubicBezTo>
                  <a:pt x="62172" y="32631"/>
                  <a:pt x="57930" y="25655"/>
                  <a:pt x="59320" y="19203"/>
                </a:cubicBezTo>
                <a:cubicBezTo>
                  <a:pt x="60378" y="14366"/>
                  <a:pt x="63883" y="11265"/>
                  <a:pt x="67317" y="8080"/>
                </a:cubicBezTo>
                <a:lnTo>
                  <a:pt x="67317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10"/>
          <p:cNvSpPr/>
          <p:nvPr/>
        </p:nvSpPr>
        <p:spPr>
          <a:xfrm>
            <a:off x="9776968" y="0"/>
            <a:ext cx="2415033" cy="3001267"/>
          </a:xfrm>
          <a:custGeom>
            <a:avLst/>
            <a:gdLst/>
            <a:ahLst/>
            <a:cxnLst/>
            <a:rect l="l" t="t" r="r" b="b"/>
            <a:pathLst>
              <a:path w="72451" h="90038" extrusionOk="0">
                <a:moveTo>
                  <a:pt x="1343" y="1"/>
                </a:moveTo>
                <a:cubicBezTo>
                  <a:pt x="0" y="5479"/>
                  <a:pt x="1093" y="13072"/>
                  <a:pt x="4290" y="17718"/>
                </a:cubicBezTo>
                <a:cubicBezTo>
                  <a:pt x="7486" y="22365"/>
                  <a:pt x="12691" y="25561"/>
                  <a:pt x="18300" y="26286"/>
                </a:cubicBezTo>
                <a:cubicBezTo>
                  <a:pt x="23683" y="26987"/>
                  <a:pt x="29113" y="25466"/>
                  <a:pt x="34532" y="25098"/>
                </a:cubicBezTo>
                <a:cubicBezTo>
                  <a:pt x="39951" y="24729"/>
                  <a:pt x="46106" y="25882"/>
                  <a:pt x="49207" y="30362"/>
                </a:cubicBezTo>
                <a:cubicBezTo>
                  <a:pt x="52487" y="35079"/>
                  <a:pt x="51049" y="41662"/>
                  <a:pt x="48316" y="46725"/>
                </a:cubicBezTo>
                <a:cubicBezTo>
                  <a:pt x="45583" y="51787"/>
                  <a:pt x="41674" y="56290"/>
                  <a:pt x="39951" y="61780"/>
                </a:cubicBezTo>
                <a:cubicBezTo>
                  <a:pt x="37313" y="70134"/>
                  <a:pt x="40675" y="80032"/>
                  <a:pt x="47888" y="85035"/>
                </a:cubicBezTo>
                <a:cubicBezTo>
                  <a:pt x="55090" y="90038"/>
                  <a:pt x="65535" y="89753"/>
                  <a:pt x="72451" y="84370"/>
                </a:cubicBezTo>
                <a:lnTo>
                  <a:pt x="72213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" name="Google Shape;90;p10"/>
          <p:cNvSpPr/>
          <p:nvPr/>
        </p:nvSpPr>
        <p:spPr>
          <a:xfrm rot="-5400000" flipH="1">
            <a:off x="784728" y="-785284"/>
            <a:ext cx="1752664" cy="3323555"/>
          </a:xfrm>
          <a:custGeom>
            <a:avLst/>
            <a:gdLst/>
            <a:ahLst/>
            <a:cxnLst/>
            <a:rect l="l" t="t" r="r" b="b"/>
            <a:pathLst>
              <a:path w="41046" h="77835" extrusionOk="0">
                <a:moveTo>
                  <a:pt x="0" y="1"/>
                </a:moveTo>
                <a:lnTo>
                  <a:pt x="0" y="77834"/>
                </a:lnTo>
                <a:cubicBezTo>
                  <a:pt x="2329" y="76967"/>
                  <a:pt x="4468" y="75731"/>
                  <a:pt x="6191" y="74043"/>
                </a:cubicBezTo>
                <a:cubicBezTo>
                  <a:pt x="12239" y="68114"/>
                  <a:pt x="9815" y="63004"/>
                  <a:pt x="9388" y="56065"/>
                </a:cubicBezTo>
                <a:cubicBezTo>
                  <a:pt x="9056" y="50728"/>
                  <a:pt x="12052" y="49382"/>
                  <a:pt x="16320" y="49382"/>
                </a:cubicBezTo>
                <a:cubicBezTo>
                  <a:pt x="20662" y="49382"/>
                  <a:pt x="26319" y="50775"/>
                  <a:pt x="31125" y="50775"/>
                </a:cubicBezTo>
                <a:cubicBezTo>
                  <a:pt x="36647" y="50775"/>
                  <a:pt x="41045" y="48936"/>
                  <a:pt x="41032" y="41033"/>
                </a:cubicBezTo>
                <a:cubicBezTo>
                  <a:pt x="41008" y="34105"/>
                  <a:pt x="33973" y="30243"/>
                  <a:pt x="32013" y="24076"/>
                </a:cubicBezTo>
                <a:cubicBezTo>
                  <a:pt x="29624" y="16578"/>
                  <a:pt x="34936" y="9840"/>
                  <a:pt x="35043" y="2449"/>
                </a:cubicBezTo>
                <a:cubicBezTo>
                  <a:pt x="35055" y="1581"/>
                  <a:pt x="34995" y="773"/>
                  <a:pt x="34877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" name="Google Shape;91;p10"/>
          <p:cNvSpPr/>
          <p:nvPr/>
        </p:nvSpPr>
        <p:spPr>
          <a:xfrm rot="10800000" flipH="1">
            <a:off x="-739" y="4802000"/>
            <a:ext cx="1731784" cy="2056005"/>
          </a:xfrm>
          <a:custGeom>
            <a:avLst/>
            <a:gdLst/>
            <a:ahLst/>
            <a:cxnLst/>
            <a:rect l="l" t="t" r="r" b="b"/>
            <a:pathLst>
              <a:path w="40557" h="48150" extrusionOk="0">
                <a:moveTo>
                  <a:pt x="40557" y="24"/>
                </a:moveTo>
                <a:cubicBezTo>
                  <a:pt x="36968" y="3054"/>
                  <a:pt x="36160" y="10101"/>
                  <a:pt x="36077" y="14794"/>
                </a:cubicBezTo>
                <a:cubicBezTo>
                  <a:pt x="36005" y="19488"/>
                  <a:pt x="36398" y="24408"/>
                  <a:pt x="34354" y="28638"/>
                </a:cubicBezTo>
                <a:cubicBezTo>
                  <a:pt x="32619" y="32274"/>
                  <a:pt x="29149" y="34995"/>
                  <a:pt x="25228" y="35815"/>
                </a:cubicBezTo>
                <a:cubicBezTo>
                  <a:pt x="22447" y="36398"/>
                  <a:pt x="19548" y="36065"/>
                  <a:pt x="16743" y="36516"/>
                </a:cubicBezTo>
                <a:cubicBezTo>
                  <a:pt x="9899" y="37598"/>
                  <a:pt x="4682" y="43016"/>
                  <a:pt x="0" y="48150"/>
                </a:cubicBezTo>
                <a:cubicBezTo>
                  <a:pt x="0" y="48150"/>
                  <a:pt x="166" y="15852"/>
                  <a:pt x="0" y="0"/>
                </a:cubicBezTo>
                <a:lnTo>
                  <a:pt x="40557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751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>
            <a:spLocks noGrp="1"/>
          </p:cNvSpPr>
          <p:nvPr>
            <p:ph type="title" hasCustomPrompt="1"/>
          </p:nvPr>
        </p:nvSpPr>
        <p:spPr>
          <a:xfrm>
            <a:off x="2440867" y="2077967"/>
            <a:ext cx="7310400" cy="2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>
                <a:latin typeface="Sen"/>
                <a:ea typeface="Sen"/>
                <a:cs typeface="Sen"/>
                <a:sym typeface="Se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94" name="Google Shape;94;p11"/>
          <p:cNvSpPr txBox="1">
            <a:spLocks noGrp="1"/>
          </p:cNvSpPr>
          <p:nvPr>
            <p:ph type="subTitle" idx="1"/>
          </p:nvPr>
        </p:nvSpPr>
        <p:spPr>
          <a:xfrm>
            <a:off x="2440867" y="3984564"/>
            <a:ext cx="7310400" cy="6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ko-KR" altLang="en-US" smtClean="0"/>
              <a:t>클릭하여 마스터 부제목 스타일 편집</a:t>
            </a:r>
            <a:endParaRPr/>
          </a:p>
        </p:txBody>
      </p:sp>
      <p:sp>
        <p:nvSpPr>
          <p:cNvPr id="95" name="Google Shape;95;p11"/>
          <p:cNvSpPr/>
          <p:nvPr/>
        </p:nvSpPr>
        <p:spPr>
          <a:xfrm>
            <a:off x="1612267" y="806701"/>
            <a:ext cx="9564167" cy="5227233"/>
          </a:xfrm>
          <a:custGeom>
            <a:avLst/>
            <a:gdLst/>
            <a:ahLst/>
            <a:cxnLst/>
            <a:rect l="l" t="t" r="r" b="b"/>
            <a:pathLst>
              <a:path w="286925" h="156817" extrusionOk="0">
                <a:moveTo>
                  <a:pt x="2645" y="27767"/>
                </a:moveTo>
                <a:lnTo>
                  <a:pt x="0" y="152850"/>
                </a:lnTo>
                <a:lnTo>
                  <a:pt x="124026" y="140686"/>
                </a:lnTo>
                <a:lnTo>
                  <a:pt x="286925" y="156817"/>
                </a:lnTo>
                <a:lnTo>
                  <a:pt x="265241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" name="Google Shape;96;p11"/>
          <p:cNvSpPr/>
          <p:nvPr/>
        </p:nvSpPr>
        <p:spPr>
          <a:xfrm>
            <a:off x="2665833" y="0"/>
            <a:ext cx="9500467" cy="2126133"/>
          </a:xfrm>
          <a:custGeom>
            <a:avLst/>
            <a:gdLst/>
            <a:ahLst/>
            <a:cxnLst/>
            <a:rect l="l" t="t" r="r" b="b"/>
            <a:pathLst>
              <a:path w="285014" h="63784" extrusionOk="0">
                <a:moveTo>
                  <a:pt x="0" y="0"/>
                </a:moveTo>
                <a:lnTo>
                  <a:pt x="0" y="7760"/>
                </a:lnTo>
                <a:cubicBezTo>
                  <a:pt x="0" y="7760"/>
                  <a:pt x="27857" y="40061"/>
                  <a:pt x="78012" y="40061"/>
                </a:cubicBezTo>
                <a:cubicBezTo>
                  <a:pt x="86766" y="40061"/>
                  <a:pt x="96199" y="39077"/>
                  <a:pt x="106282" y="36766"/>
                </a:cubicBezTo>
                <a:cubicBezTo>
                  <a:pt x="121776" y="33216"/>
                  <a:pt x="135489" y="31753"/>
                  <a:pt x="147823" y="31753"/>
                </a:cubicBezTo>
                <a:cubicBezTo>
                  <a:pt x="205543" y="31753"/>
                  <a:pt x="233052" y="63784"/>
                  <a:pt x="271430" y="63784"/>
                </a:cubicBezTo>
                <a:cubicBezTo>
                  <a:pt x="275797" y="63784"/>
                  <a:pt x="280305" y="63369"/>
                  <a:pt x="285014" y="62445"/>
                </a:cubicBezTo>
                <a:lnTo>
                  <a:pt x="285014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11"/>
          <p:cNvSpPr/>
          <p:nvPr/>
        </p:nvSpPr>
        <p:spPr>
          <a:xfrm>
            <a:off x="6761868" y="4905634"/>
            <a:ext cx="5404433" cy="1952367"/>
          </a:xfrm>
          <a:custGeom>
            <a:avLst/>
            <a:gdLst/>
            <a:ahLst/>
            <a:cxnLst/>
            <a:rect l="l" t="t" r="r" b="b"/>
            <a:pathLst>
              <a:path w="162133" h="58571" extrusionOk="0">
                <a:moveTo>
                  <a:pt x="76709" y="0"/>
                </a:moveTo>
                <a:cubicBezTo>
                  <a:pt x="42054" y="0"/>
                  <a:pt x="31575" y="58570"/>
                  <a:pt x="1" y="58570"/>
                </a:cubicBezTo>
                <a:lnTo>
                  <a:pt x="162132" y="58570"/>
                </a:lnTo>
                <a:lnTo>
                  <a:pt x="161966" y="37989"/>
                </a:lnTo>
                <a:cubicBezTo>
                  <a:pt x="161966" y="37989"/>
                  <a:pt x="138390" y="35565"/>
                  <a:pt x="108480" y="13213"/>
                </a:cubicBezTo>
                <a:cubicBezTo>
                  <a:pt x="95843" y="3768"/>
                  <a:pt x="85498" y="0"/>
                  <a:pt x="76709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" name="Google Shape;98;p11"/>
          <p:cNvSpPr/>
          <p:nvPr/>
        </p:nvSpPr>
        <p:spPr>
          <a:xfrm rot="-5400000">
            <a:off x="-408866" y="4197800"/>
            <a:ext cx="3069033" cy="2251333"/>
          </a:xfrm>
          <a:custGeom>
            <a:avLst/>
            <a:gdLst/>
            <a:ahLst/>
            <a:cxnLst/>
            <a:rect l="l" t="t" r="r" b="b"/>
            <a:pathLst>
              <a:path w="92071" h="67540" extrusionOk="0">
                <a:moveTo>
                  <a:pt x="1" y="1"/>
                </a:moveTo>
                <a:lnTo>
                  <a:pt x="1" y="55779"/>
                </a:lnTo>
                <a:lnTo>
                  <a:pt x="13" y="55779"/>
                </a:lnTo>
                <a:cubicBezTo>
                  <a:pt x="999" y="57419"/>
                  <a:pt x="2389" y="59011"/>
                  <a:pt x="4386" y="60568"/>
                </a:cubicBezTo>
                <a:cubicBezTo>
                  <a:pt x="9069" y="64266"/>
                  <a:pt x="15676" y="67540"/>
                  <a:pt x="21968" y="67540"/>
                </a:cubicBezTo>
                <a:cubicBezTo>
                  <a:pt x="23339" y="67540"/>
                  <a:pt x="24695" y="67384"/>
                  <a:pt x="26013" y="67044"/>
                </a:cubicBezTo>
                <a:cubicBezTo>
                  <a:pt x="34354" y="64893"/>
                  <a:pt x="34806" y="59142"/>
                  <a:pt x="37955" y="52785"/>
                </a:cubicBezTo>
                <a:cubicBezTo>
                  <a:pt x="39348" y="49973"/>
                  <a:pt x="41042" y="48890"/>
                  <a:pt x="42948" y="48890"/>
                </a:cubicBezTo>
                <a:cubicBezTo>
                  <a:pt x="49356" y="48890"/>
                  <a:pt x="58153" y="61134"/>
                  <a:pt x="65917" y="61134"/>
                </a:cubicBezTo>
                <a:cubicBezTo>
                  <a:pt x="68630" y="61134"/>
                  <a:pt x="71218" y="59638"/>
                  <a:pt x="73533" y="55601"/>
                </a:cubicBezTo>
                <a:cubicBezTo>
                  <a:pt x="77026" y="49469"/>
                  <a:pt x="72784" y="42482"/>
                  <a:pt x="74186" y="36030"/>
                </a:cubicBezTo>
                <a:cubicBezTo>
                  <a:pt x="75874" y="28199"/>
                  <a:pt x="84002" y="24955"/>
                  <a:pt x="87852" y="18479"/>
                </a:cubicBezTo>
                <a:cubicBezTo>
                  <a:pt x="92070" y="11373"/>
                  <a:pt x="88695" y="5289"/>
                  <a:pt x="83110" y="298"/>
                </a:cubicBezTo>
                <a:cubicBezTo>
                  <a:pt x="82992" y="191"/>
                  <a:pt x="82873" y="84"/>
                  <a:pt x="82754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11"/>
          <p:cNvSpPr/>
          <p:nvPr/>
        </p:nvSpPr>
        <p:spPr>
          <a:xfrm>
            <a:off x="44067" y="4532034"/>
            <a:ext cx="3074533" cy="2325967"/>
          </a:xfrm>
          <a:custGeom>
            <a:avLst/>
            <a:gdLst/>
            <a:ahLst/>
            <a:cxnLst/>
            <a:rect l="l" t="t" r="r" b="b"/>
            <a:pathLst>
              <a:path w="92236" h="69779" extrusionOk="0">
                <a:moveTo>
                  <a:pt x="45690" y="1"/>
                </a:moveTo>
                <a:cubicBezTo>
                  <a:pt x="39427" y="1"/>
                  <a:pt x="33128" y="3319"/>
                  <a:pt x="29922" y="10031"/>
                </a:cubicBezTo>
                <a:cubicBezTo>
                  <a:pt x="26464" y="17279"/>
                  <a:pt x="28377" y="25407"/>
                  <a:pt x="22103" y="31385"/>
                </a:cubicBezTo>
                <a:cubicBezTo>
                  <a:pt x="16672" y="36542"/>
                  <a:pt x="13107" y="38942"/>
                  <a:pt x="11527" y="46642"/>
                </a:cubicBezTo>
                <a:cubicBezTo>
                  <a:pt x="10006" y="53950"/>
                  <a:pt x="5894" y="57111"/>
                  <a:pt x="2353" y="63575"/>
                </a:cubicBezTo>
                <a:cubicBezTo>
                  <a:pt x="1343" y="65429"/>
                  <a:pt x="499" y="67556"/>
                  <a:pt x="0" y="69778"/>
                </a:cubicBezTo>
                <a:lnTo>
                  <a:pt x="92236" y="69778"/>
                </a:lnTo>
                <a:cubicBezTo>
                  <a:pt x="90251" y="65263"/>
                  <a:pt x="85688" y="61864"/>
                  <a:pt x="84155" y="57099"/>
                </a:cubicBezTo>
                <a:cubicBezTo>
                  <a:pt x="81731" y="49601"/>
                  <a:pt x="87055" y="42863"/>
                  <a:pt x="87162" y="35484"/>
                </a:cubicBezTo>
                <a:cubicBezTo>
                  <a:pt x="87281" y="27380"/>
                  <a:pt x="81422" y="23839"/>
                  <a:pt x="74233" y="22318"/>
                </a:cubicBezTo>
                <a:cubicBezTo>
                  <a:pt x="70918" y="21617"/>
                  <a:pt x="66759" y="21949"/>
                  <a:pt x="64204" y="19276"/>
                </a:cubicBezTo>
                <a:cubicBezTo>
                  <a:pt x="61982" y="16959"/>
                  <a:pt x="62837" y="13988"/>
                  <a:pt x="61827" y="11267"/>
                </a:cubicBezTo>
                <a:cubicBezTo>
                  <a:pt x="59029" y="3786"/>
                  <a:pt x="52380" y="1"/>
                  <a:pt x="45690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" name="Google Shape;100;p11"/>
          <p:cNvSpPr/>
          <p:nvPr/>
        </p:nvSpPr>
        <p:spPr>
          <a:xfrm>
            <a:off x="9776968" y="0"/>
            <a:ext cx="2415033" cy="3001267"/>
          </a:xfrm>
          <a:custGeom>
            <a:avLst/>
            <a:gdLst/>
            <a:ahLst/>
            <a:cxnLst/>
            <a:rect l="l" t="t" r="r" b="b"/>
            <a:pathLst>
              <a:path w="72451" h="90038" extrusionOk="0">
                <a:moveTo>
                  <a:pt x="1343" y="1"/>
                </a:moveTo>
                <a:cubicBezTo>
                  <a:pt x="0" y="5479"/>
                  <a:pt x="1093" y="13072"/>
                  <a:pt x="4290" y="17718"/>
                </a:cubicBezTo>
                <a:cubicBezTo>
                  <a:pt x="7486" y="22365"/>
                  <a:pt x="12691" y="25561"/>
                  <a:pt x="18300" y="26286"/>
                </a:cubicBezTo>
                <a:cubicBezTo>
                  <a:pt x="23683" y="26987"/>
                  <a:pt x="29113" y="25466"/>
                  <a:pt x="34532" y="25098"/>
                </a:cubicBezTo>
                <a:cubicBezTo>
                  <a:pt x="39951" y="24729"/>
                  <a:pt x="46106" y="25882"/>
                  <a:pt x="49207" y="30362"/>
                </a:cubicBezTo>
                <a:cubicBezTo>
                  <a:pt x="52487" y="35079"/>
                  <a:pt x="51049" y="41662"/>
                  <a:pt x="48316" y="46725"/>
                </a:cubicBezTo>
                <a:cubicBezTo>
                  <a:pt x="45583" y="51787"/>
                  <a:pt x="41674" y="56290"/>
                  <a:pt x="39951" y="61780"/>
                </a:cubicBezTo>
                <a:cubicBezTo>
                  <a:pt x="37313" y="70134"/>
                  <a:pt x="40675" y="80032"/>
                  <a:pt x="47888" y="85035"/>
                </a:cubicBezTo>
                <a:cubicBezTo>
                  <a:pt x="55090" y="90038"/>
                  <a:pt x="65535" y="89753"/>
                  <a:pt x="72451" y="84370"/>
                </a:cubicBezTo>
                <a:lnTo>
                  <a:pt x="72213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11"/>
          <p:cNvSpPr/>
          <p:nvPr/>
        </p:nvSpPr>
        <p:spPr>
          <a:xfrm rot="5400000">
            <a:off x="-549168" y="539985"/>
            <a:ext cx="3587152" cy="2507184"/>
          </a:xfrm>
          <a:custGeom>
            <a:avLst/>
            <a:gdLst/>
            <a:ahLst/>
            <a:cxnLst/>
            <a:rect l="l" t="t" r="r" b="b"/>
            <a:pathLst>
              <a:path w="97424" h="68093" extrusionOk="0">
                <a:moveTo>
                  <a:pt x="16965" y="0"/>
                </a:moveTo>
                <a:cubicBezTo>
                  <a:pt x="9972" y="0"/>
                  <a:pt x="3049" y="4210"/>
                  <a:pt x="11" y="10533"/>
                </a:cubicBezTo>
                <a:lnTo>
                  <a:pt x="0" y="10533"/>
                </a:lnTo>
                <a:lnTo>
                  <a:pt x="0" y="68093"/>
                </a:lnTo>
                <a:lnTo>
                  <a:pt x="96420" y="68093"/>
                </a:lnTo>
                <a:cubicBezTo>
                  <a:pt x="97423" y="64510"/>
                  <a:pt x="95459" y="60571"/>
                  <a:pt x="93307" y="57531"/>
                </a:cubicBezTo>
                <a:cubicBezTo>
                  <a:pt x="91155" y="54502"/>
                  <a:pt x="88617" y="51431"/>
                  <a:pt x="88251" y="47722"/>
                </a:cubicBezTo>
                <a:cubicBezTo>
                  <a:pt x="87906" y="44139"/>
                  <a:pt x="89682" y="40702"/>
                  <a:pt x="90529" y="37193"/>
                </a:cubicBezTo>
                <a:cubicBezTo>
                  <a:pt x="92001" y="31081"/>
                  <a:pt x="90497" y="24270"/>
                  <a:pt x="86454" y="19465"/>
                </a:cubicBezTo>
                <a:cubicBezTo>
                  <a:pt x="82873" y="15210"/>
                  <a:pt x="77376" y="12644"/>
                  <a:pt x="71836" y="12644"/>
                </a:cubicBezTo>
                <a:cubicBezTo>
                  <a:pt x="71105" y="12644"/>
                  <a:pt x="70374" y="12688"/>
                  <a:pt x="69646" y="12779"/>
                </a:cubicBezTo>
                <a:cubicBezTo>
                  <a:pt x="63410" y="13584"/>
                  <a:pt x="57685" y="17846"/>
                  <a:pt x="55324" y="23675"/>
                </a:cubicBezTo>
                <a:cubicBezTo>
                  <a:pt x="54123" y="26652"/>
                  <a:pt x="53757" y="29891"/>
                  <a:pt x="52671" y="32910"/>
                </a:cubicBezTo>
                <a:cubicBezTo>
                  <a:pt x="51584" y="35908"/>
                  <a:pt x="49485" y="38874"/>
                  <a:pt x="46382" y="39626"/>
                </a:cubicBezTo>
                <a:cubicBezTo>
                  <a:pt x="45887" y="39747"/>
                  <a:pt x="45388" y="39804"/>
                  <a:pt x="44891" y="39804"/>
                </a:cubicBezTo>
                <a:cubicBezTo>
                  <a:pt x="41993" y="39804"/>
                  <a:pt x="39172" y="37864"/>
                  <a:pt x="37639" y="35323"/>
                </a:cubicBezTo>
                <a:cubicBezTo>
                  <a:pt x="35852" y="32345"/>
                  <a:pt x="35487" y="28731"/>
                  <a:pt x="35466" y="25252"/>
                </a:cubicBezTo>
                <a:cubicBezTo>
                  <a:pt x="35434" y="21784"/>
                  <a:pt x="35696" y="18264"/>
                  <a:pt x="35006" y="14858"/>
                </a:cubicBezTo>
                <a:cubicBezTo>
                  <a:pt x="33460" y="7285"/>
                  <a:pt x="26722" y="1069"/>
                  <a:pt x="19065" y="129"/>
                </a:cubicBezTo>
                <a:cubicBezTo>
                  <a:pt x="18367" y="42"/>
                  <a:pt x="17666" y="0"/>
                  <a:pt x="16965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3819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31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lin ang="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en ExtraBold"/>
              <a:buNone/>
              <a:defRPr sz="3500">
                <a:solidFill>
                  <a:schemeClr val="dk1"/>
                </a:solidFill>
                <a:latin typeface="Sen ExtraBold"/>
                <a:ea typeface="Sen ExtraBold"/>
                <a:cs typeface="Sen ExtraBold"/>
                <a:sym typeface="Sen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en ExtraBold"/>
              <a:buNone/>
              <a:defRPr sz="3500">
                <a:solidFill>
                  <a:schemeClr val="dk1"/>
                </a:solidFill>
                <a:latin typeface="Sen ExtraBold"/>
                <a:ea typeface="Sen ExtraBold"/>
                <a:cs typeface="Sen ExtraBold"/>
                <a:sym typeface="Sen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en ExtraBold"/>
              <a:buNone/>
              <a:defRPr sz="3500">
                <a:solidFill>
                  <a:schemeClr val="dk1"/>
                </a:solidFill>
                <a:latin typeface="Sen ExtraBold"/>
                <a:ea typeface="Sen ExtraBold"/>
                <a:cs typeface="Sen ExtraBold"/>
                <a:sym typeface="Sen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en ExtraBold"/>
              <a:buNone/>
              <a:defRPr sz="3500">
                <a:solidFill>
                  <a:schemeClr val="dk1"/>
                </a:solidFill>
                <a:latin typeface="Sen ExtraBold"/>
                <a:ea typeface="Sen ExtraBold"/>
                <a:cs typeface="Sen ExtraBold"/>
                <a:sym typeface="Sen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en ExtraBold"/>
              <a:buNone/>
              <a:defRPr sz="3500">
                <a:solidFill>
                  <a:schemeClr val="dk1"/>
                </a:solidFill>
                <a:latin typeface="Sen ExtraBold"/>
                <a:ea typeface="Sen ExtraBold"/>
                <a:cs typeface="Sen ExtraBold"/>
                <a:sym typeface="Sen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en ExtraBold"/>
              <a:buNone/>
              <a:defRPr sz="3500">
                <a:solidFill>
                  <a:schemeClr val="dk1"/>
                </a:solidFill>
                <a:latin typeface="Sen ExtraBold"/>
                <a:ea typeface="Sen ExtraBold"/>
                <a:cs typeface="Sen ExtraBold"/>
                <a:sym typeface="Sen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en ExtraBold"/>
              <a:buNone/>
              <a:defRPr sz="3500">
                <a:solidFill>
                  <a:schemeClr val="dk1"/>
                </a:solidFill>
                <a:latin typeface="Sen ExtraBold"/>
                <a:ea typeface="Sen ExtraBold"/>
                <a:cs typeface="Sen ExtraBold"/>
                <a:sym typeface="Sen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en ExtraBold"/>
              <a:buNone/>
              <a:defRPr sz="3500">
                <a:solidFill>
                  <a:schemeClr val="dk1"/>
                </a:solidFill>
                <a:latin typeface="Sen ExtraBold"/>
                <a:ea typeface="Sen ExtraBold"/>
                <a:cs typeface="Sen ExtraBold"/>
                <a:sym typeface="Sen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en ExtraBold"/>
              <a:buNone/>
              <a:defRPr sz="3500">
                <a:solidFill>
                  <a:schemeClr val="dk1"/>
                </a:solidFill>
                <a:latin typeface="Sen ExtraBold"/>
                <a:ea typeface="Sen ExtraBold"/>
                <a:cs typeface="Sen ExtraBold"/>
                <a:sym typeface="Sen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chivo Narrow Medium"/>
              <a:buChar char="●"/>
              <a:defRPr sz="1700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1pPr>
            <a:lvl2pPr marL="914400" lvl="1" indent="-3365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chivo Narrow Medium"/>
              <a:buChar char="○"/>
              <a:defRPr sz="1700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2pPr>
            <a:lvl3pPr marL="1371600" lvl="2" indent="-3365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chivo Narrow Medium"/>
              <a:buChar char="■"/>
              <a:defRPr sz="1700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3pPr>
            <a:lvl4pPr marL="1828800" lvl="3" indent="-3365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chivo Narrow Medium"/>
              <a:buChar char="●"/>
              <a:defRPr sz="1700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4pPr>
            <a:lvl5pPr marL="2286000" lvl="4" indent="-3365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chivo Narrow Medium"/>
              <a:buChar char="○"/>
              <a:defRPr sz="1700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5pPr>
            <a:lvl6pPr marL="2743200" lvl="5" indent="-3365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chivo Narrow Medium"/>
              <a:buChar char="■"/>
              <a:defRPr sz="1700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6pPr>
            <a:lvl7pPr marL="3200400" lvl="6" indent="-3365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chivo Narrow Medium"/>
              <a:buChar char="●"/>
              <a:defRPr sz="1700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7pPr>
            <a:lvl8pPr marL="3657600" lvl="7" indent="-3365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chivo Narrow Medium"/>
              <a:buChar char="○"/>
              <a:defRPr sz="1700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8pPr>
            <a:lvl9pPr marL="4114800" lvl="8" indent="-33655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700"/>
              <a:buFont typeface="Archivo Narrow Medium"/>
              <a:buChar char="■"/>
              <a:defRPr sz="1700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560023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6" r:id="rId22"/>
    <p:sldLayoutId id="2147483687" r:id="rId23"/>
    <p:sldLayoutId id="2147483692" r:id="rId24"/>
    <p:sldLayoutId id="2147483693" r:id="rId25"/>
    <p:sldLayoutId id="2147483694" r:id="rId26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9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03" name="Google Shape;303;p29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079695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rdCoding0417/HeadClassifier.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photo/young-man-studying-university-library_12296462.ht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1"/>
          <p:cNvSpPr txBox="1">
            <a:spLocks noGrp="1"/>
          </p:cNvSpPr>
          <p:nvPr>
            <p:ph type="subTitle" idx="1"/>
          </p:nvPr>
        </p:nvSpPr>
        <p:spPr>
          <a:xfrm>
            <a:off x="3190133" y="3839273"/>
            <a:ext cx="5812000" cy="54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 smtClean="0"/>
              <a:t>HeadClassifier</a:t>
            </a:r>
          </a:p>
          <a:p>
            <a:pPr>
              <a:spcBef>
                <a:spcPts val="0"/>
              </a:spcBef>
            </a:pPr>
            <a:endParaRPr lang="en" sz="1500" dirty="0"/>
          </a:p>
        </p:txBody>
      </p:sp>
      <p:sp>
        <p:nvSpPr>
          <p:cNvPr id="309" name="Google Shape;309;p31"/>
          <p:cNvSpPr txBox="1">
            <a:spLocks noGrp="1"/>
          </p:cNvSpPr>
          <p:nvPr>
            <p:ph type="ctrTitle"/>
          </p:nvPr>
        </p:nvSpPr>
        <p:spPr>
          <a:xfrm>
            <a:off x="1236333" y="2455227"/>
            <a:ext cx="9719600" cy="24288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ko-KR" altLang="en-US" dirty="0" smtClean="0"/>
              <a:t>머리말 분류기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4296469" y="4385273"/>
            <a:ext cx="3599062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err="1" smtClean="0"/>
              <a:t>문정환</a:t>
            </a:r>
            <a:r>
              <a:rPr lang="ko-KR" altLang="en-US" sz="1500" dirty="0" smtClean="0"/>
              <a:t> </a:t>
            </a:r>
            <a:r>
              <a:rPr lang="en-US" altLang="ko-KR" sz="1500" dirty="0"/>
              <a:t>: </a:t>
            </a:r>
            <a:r>
              <a:rPr lang="ko-KR" altLang="en-US" sz="1500" dirty="0"/>
              <a:t>코드 </a:t>
            </a:r>
            <a:r>
              <a:rPr lang="ko-KR" altLang="en-US" sz="1500" dirty="0" smtClean="0"/>
              <a:t>병합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일정 관리</a:t>
            </a:r>
            <a:endParaRPr lang="ko-KR" altLang="en-US" sz="1500" dirty="0"/>
          </a:p>
          <a:p>
            <a:r>
              <a:rPr lang="ko-KR" altLang="en-US" sz="1500" dirty="0" err="1" smtClean="0"/>
              <a:t>강대욱</a:t>
            </a:r>
            <a:r>
              <a:rPr lang="ko-KR" altLang="en-US" sz="1500" dirty="0" smtClean="0"/>
              <a:t> </a:t>
            </a:r>
            <a:r>
              <a:rPr lang="en-US" altLang="ko-KR" sz="1500" dirty="0"/>
              <a:t>: </a:t>
            </a:r>
            <a:r>
              <a:rPr lang="ko-KR" altLang="en-US" sz="1500" dirty="0"/>
              <a:t>데이터 전처리</a:t>
            </a:r>
            <a:r>
              <a:rPr lang="en-US" altLang="ko-KR" sz="1500" dirty="0"/>
              <a:t>, </a:t>
            </a:r>
            <a:r>
              <a:rPr lang="ko-KR" altLang="en-US" sz="1500" dirty="0"/>
              <a:t>모델 </a:t>
            </a:r>
            <a:r>
              <a:rPr lang="ko-KR" altLang="en-US" sz="1500" dirty="0" smtClean="0"/>
              <a:t>학습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발표 </a:t>
            </a:r>
            <a:endParaRPr lang="ko-KR" altLang="en-US" sz="1500" dirty="0"/>
          </a:p>
          <a:p>
            <a:r>
              <a:rPr lang="ko-KR" altLang="en-US" sz="1500" dirty="0" err="1" smtClean="0"/>
              <a:t>강이삭</a:t>
            </a:r>
            <a:r>
              <a:rPr lang="ko-KR" altLang="en-US" sz="1500" dirty="0" smtClean="0"/>
              <a:t> </a:t>
            </a:r>
            <a:r>
              <a:rPr lang="en-US" altLang="ko-KR" sz="1500" dirty="0"/>
              <a:t>: </a:t>
            </a:r>
            <a:r>
              <a:rPr lang="ko-KR" altLang="en-US" sz="1500" dirty="0" err="1"/>
              <a:t>웹크롤링</a:t>
            </a:r>
            <a:r>
              <a:rPr lang="en-US" altLang="ko-KR" sz="1500" dirty="0"/>
              <a:t>, </a:t>
            </a:r>
            <a:r>
              <a:rPr lang="ko-KR" altLang="en-US" sz="1500" dirty="0"/>
              <a:t>모델 검증 </a:t>
            </a:r>
          </a:p>
          <a:p>
            <a:r>
              <a:rPr lang="ko-KR" altLang="en-US" sz="1500" dirty="0" smtClean="0"/>
              <a:t>이영호 </a:t>
            </a:r>
            <a:r>
              <a:rPr lang="en-US" altLang="ko-KR" sz="1500" dirty="0"/>
              <a:t>: </a:t>
            </a:r>
            <a:r>
              <a:rPr lang="ko-KR" altLang="en-US" sz="1500" dirty="0" err="1"/>
              <a:t>웹크롤링</a:t>
            </a:r>
            <a:r>
              <a:rPr lang="en-US" altLang="ko-KR" sz="1500" dirty="0"/>
              <a:t>, PPT</a:t>
            </a:r>
            <a:r>
              <a:rPr lang="ko-KR" altLang="en-US" sz="1500" dirty="0"/>
              <a:t>작성</a:t>
            </a:r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74205" y="5676523"/>
            <a:ext cx="4443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hlinkClick r:id="rId3"/>
              </a:rPr>
              <a:t>https://github.com/HardCoding0417/HeadClassifier.git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1952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60"/>
          <p:cNvSpPr txBox="1">
            <a:spLocks noGrp="1"/>
          </p:cNvSpPr>
          <p:nvPr>
            <p:ph type="subTitle" idx="1"/>
          </p:nvPr>
        </p:nvSpPr>
        <p:spPr>
          <a:xfrm>
            <a:off x="842554" y="1000334"/>
            <a:ext cx="5136000" cy="486419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endParaRPr sz="3333" b="1" dirty="0">
              <a:latin typeface="Sen"/>
              <a:ea typeface="Sen"/>
              <a:cs typeface="Sen"/>
              <a:sym typeface="Sen"/>
            </a:endParaRPr>
          </a:p>
          <a:p>
            <a:pPr marL="0" indent="0">
              <a:buNone/>
            </a:pPr>
            <a:endParaRPr sz="933" b="1" dirty="0">
              <a:uFill>
                <a:noFill/>
              </a:uFill>
              <a:latin typeface="Sen"/>
              <a:ea typeface="Sen"/>
              <a:cs typeface="Sen"/>
              <a:sym typeface="Sen"/>
              <a:hlinkClick r:id="rId3"/>
            </a:endParaRPr>
          </a:p>
          <a:p>
            <a:pPr marL="609585" indent="-431789">
              <a:buSzPts val="1500"/>
            </a:pPr>
            <a:r>
              <a:rPr lang="ko-KR" altLang="en-US" sz="1500" dirty="0" smtClean="0">
                <a:solidFill>
                  <a:schemeClr val="hlink"/>
                </a:solidFill>
                <a:uFill>
                  <a:noFill/>
                </a:uFill>
              </a:rPr>
              <a:t>첫 </a:t>
            </a:r>
            <a:r>
              <a:rPr lang="ko-KR" altLang="en-US" sz="1500" dirty="0" err="1" smtClean="0">
                <a:solidFill>
                  <a:schemeClr val="hlink"/>
                </a:solidFill>
                <a:uFill>
                  <a:noFill/>
                </a:uFill>
              </a:rPr>
              <a:t>크롤링</a:t>
            </a:r>
            <a:r>
              <a:rPr lang="ko-KR" altLang="en-US" sz="1500" dirty="0" smtClean="0">
                <a:solidFill>
                  <a:schemeClr val="hlink"/>
                </a:solidFill>
                <a:uFill>
                  <a:noFill/>
                </a:uFill>
              </a:rPr>
              <a:t> 데이터는 제목</a:t>
            </a:r>
            <a:r>
              <a:rPr lang="en-US" altLang="ko-KR" sz="1500" dirty="0" smtClean="0">
                <a:solidFill>
                  <a:schemeClr val="hlink"/>
                </a:solidFill>
                <a:uFill>
                  <a:noFill/>
                </a:uFill>
              </a:rPr>
              <a:t>, </a:t>
            </a:r>
            <a:r>
              <a:rPr lang="ko-KR" altLang="en-US" sz="1500" dirty="0" smtClean="0">
                <a:solidFill>
                  <a:schemeClr val="hlink"/>
                </a:solidFill>
                <a:uFill>
                  <a:noFill/>
                </a:uFill>
              </a:rPr>
              <a:t>카테고리</a:t>
            </a:r>
            <a:r>
              <a:rPr lang="en-US" altLang="ko-KR" sz="1500" dirty="0" smtClean="0">
                <a:solidFill>
                  <a:schemeClr val="hlink"/>
                </a:solidFill>
                <a:uFill>
                  <a:noFill/>
                </a:uFill>
              </a:rPr>
              <a:t>, </a:t>
            </a:r>
            <a:r>
              <a:rPr lang="ko-KR" altLang="en-US" sz="1500" dirty="0" smtClean="0">
                <a:solidFill>
                  <a:schemeClr val="hlink"/>
                </a:solidFill>
                <a:uFill>
                  <a:noFill/>
                </a:uFill>
              </a:rPr>
              <a:t>본문이었지만 사이트의 특성상 사진만 올리거나 의미가 없는 내용이 많아 첫 모델링의 </a:t>
            </a:r>
            <a:r>
              <a:rPr lang="ko-KR" altLang="en-US" sz="1500" dirty="0" err="1" smtClean="0">
                <a:solidFill>
                  <a:schemeClr val="hlink"/>
                </a:solidFill>
                <a:uFill>
                  <a:noFill/>
                </a:uFill>
              </a:rPr>
              <a:t>정답률이</a:t>
            </a:r>
            <a:r>
              <a:rPr lang="ko-KR" altLang="en-US" sz="1500" dirty="0" smtClean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US" altLang="ko-KR" sz="1500" dirty="0" smtClean="0">
                <a:solidFill>
                  <a:schemeClr val="hlink"/>
                </a:solidFill>
                <a:uFill>
                  <a:noFill/>
                </a:uFill>
              </a:rPr>
              <a:t>17%</a:t>
            </a:r>
            <a:r>
              <a:rPr lang="ko-KR" altLang="en-US" sz="1500" dirty="0" smtClean="0">
                <a:solidFill>
                  <a:schemeClr val="hlink"/>
                </a:solidFill>
                <a:uFill>
                  <a:noFill/>
                </a:uFill>
              </a:rPr>
              <a:t>가 나옴 </a:t>
            </a:r>
            <a:endParaRPr lang="en-US" altLang="ko-KR" sz="1500" dirty="0" smtClean="0">
              <a:solidFill>
                <a:schemeClr val="hlink"/>
              </a:solidFill>
              <a:uFill>
                <a:noFill/>
              </a:uFill>
            </a:endParaRPr>
          </a:p>
          <a:p>
            <a:pPr marL="177796" indent="0">
              <a:buSzPts val="1500"/>
              <a:buNone/>
            </a:pPr>
            <a:r>
              <a:rPr lang="en-US" altLang="ko-KR" sz="1500" dirty="0" smtClean="0">
                <a:solidFill>
                  <a:schemeClr val="hlink"/>
                </a:solidFill>
                <a:uFill>
                  <a:noFill/>
                </a:uFill>
              </a:rPr>
              <a:t>-&gt; </a:t>
            </a:r>
            <a:r>
              <a:rPr lang="ko-KR" altLang="en-US" sz="1500" dirty="0" smtClean="0">
                <a:solidFill>
                  <a:schemeClr val="hlink"/>
                </a:solidFill>
                <a:uFill>
                  <a:noFill/>
                </a:uFill>
              </a:rPr>
              <a:t>제목만 학습시키고 사이즈는 </a:t>
            </a:r>
            <a:r>
              <a:rPr lang="en-US" altLang="ko-KR" sz="1500" dirty="0" smtClean="0">
                <a:solidFill>
                  <a:schemeClr val="hlink"/>
                </a:solidFill>
                <a:uFill>
                  <a:noFill/>
                </a:uFill>
              </a:rPr>
              <a:t>5</a:t>
            </a:r>
            <a:r>
              <a:rPr lang="ko-KR" altLang="en-US" sz="1500" dirty="0" smtClean="0">
                <a:solidFill>
                  <a:schemeClr val="hlink"/>
                </a:solidFill>
                <a:uFill>
                  <a:noFill/>
                </a:uFill>
              </a:rPr>
              <a:t>배 줄이고 </a:t>
            </a:r>
            <a:r>
              <a:rPr lang="en-US" altLang="ko-KR" sz="1500" dirty="0" smtClean="0">
                <a:solidFill>
                  <a:schemeClr val="hlink"/>
                </a:solidFill>
                <a:uFill>
                  <a:noFill/>
                </a:uFill>
              </a:rPr>
              <a:t>epoch </a:t>
            </a:r>
            <a:r>
              <a:rPr lang="ko-KR" altLang="en-US" sz="1500" dirty="0" smtClean="0">
                <a:solidFill>
                  <a:schemeClr val="hlink"/>
                </a:solidFill>
                <a:uFill>
                  <a:noFill/>
                </a:uFill>
              </a:rPr>
              <a:t>수를 </a:t>
            </a:r>
            <a:r>
              <a:rPr lang="en-US" altLang="ko-KR" sz="1500" dirty="0" smtClean="0">
                <a:solidFill>
                  <a:schemeClr val="hlink"/>
                </a:solidFill>
                <a:uFill>
                  <a:noFill/>
                </a:uFill>
              </a:rPr>
              <a:t>5</a:t>
            </a:r>
            <a:r>
              <a:rPr lang="ko-KR" altLang="en-US" sz="1500" dirty="0" smtClean="0">
                <a:solidFill>
                  <a:schemeClr val="hlink"/>
                </a:solidFill>
                <a:uFill>
                  <a:noFill/>
                </a:uFill>
              </a:rPr>
              <a:t>배 올려 </a:t>
            </a:r>
            <a:r>
              <a:rPr lang="ko-KR" altLang="en-US" sz="1500" dirty="0" err="1" smtClean="0">
                <a:solidFill>
                  <a:schemeClr val="hlink"/>
                </a:solidFill>
                <a:uFill>
                  <a:noFill/>
                </a:uFill>
              </a:rPr>
              <a:t>학습률</a:t>
            </a:r>
            <a:r>
              <a:rPr lang="ko-KR" altLang="en-US" sz="1500" dirty="0" smtClean="0">
                <a:solidFill>
                  <a:schemeClr val="hlink"/>
                </a:solidFill>
                <a:uFill>
                  <a:noFill/>
                </a:uFill>
              </a:rPr>
              <a:t> 향상시킴</a:t>
            </a:r>
            <a:endParaRPr lang="en-US" altLang="ko-KR" sz="1500" dirty="0" smtClean="0">
              <a:solidFill>
                <a:schemeClr val="hlink"/>
              </a:solidFill>
              <a:uFill>
                <a:noFill/>
              </a:uFill>
            </a:endParaRPr>
          </a:p>
          <a:p>
            <a:pPr marL="609585" indent="-431789">
              <a:buSzPts val="1500"/>
            </a:pPr>
            <a:endParaRPr lang="en" sz="1500" dirty="0" smtClean="0">
              <a:solidFill>
                <a:schemeClr val="hlink"/>
              </a:solidFill>
              <a:uFill>
                <a:noFill/>
              </a:uFill>
            </a:endParaRPr>
          </a:p>
          <a:p>
            <a:pPr marL="609585" indent="-431789">
              <a:buSzPts val="1500"/>
            </a:pPr>
            <a:endParaRPr lang="en" sz="1500" dirty="0" smtClean="0">
              <a:solidFill>
                <a:schemeClr val="hlink"/>
              </a:solidFill>
              <a:uFill>
                <a:noFill/>
              </a:uFill>
            </a:endParaRPr>
          </a:p>
          <a:p>
            <a:pPr marL="609585" indent="-431789">
              <a:buSzPts val="1500"/>
            </a:pPr>
            <a:r>
              <a:rPr lang="ko-KR" altLang="en-US" sz="1500" dirty="0" smtClean="0"/>
              <a:t>데이터를 </a:t>
            </a:r>
            <a:r>
              <a:rPr lang="ko-KR" altLang="en-US" sz="1500" dirty="0"/>
              <a:t>전처리 하는 과정에서 글자가 깨지는 현상이 발생 </a:t>
            </a:r>
            <a:endParaRPr lang="en-US" altLang="ko-KR" sz="1500" dirty="0" smtClean="0"/>
          </a:p>
          <a:p>
            <a:pPr marL="177796" indent="0">
              <a:buSzPts val="1500"/>
              <a:buNone/>
            </a:pPr>
            <a:r>
              <a:rPr lang="en-US" altLang="ko-KR" sz="1500" dirty="0" smtClean="0"/>
              <a:t>-&gt; </a:t>
            </a:r>
            <a:r>
              <a:rPr lang="ko-KR" altLang="en-US" sz="1500" dirty="0" err="1" smtClean="0"/>
              <a:t>인코딩</a:t>
            </a:r>
            <a:r>
              <a:rPr lang="ko-KR" altLang="en-US" sz="1500" dirty="0" smtClean="0"/>
              <a:t> </a:t>
            </a:r>
            <a:r>
              <a:rPr lang="ko-KR" altLang="en-US" sz="1500" dirty="0"/>
              <a:t>옵션에서 글자가 깨지지 않는 </a:t>
            </a:r>
            <a:r>
              <a:rPr lang="en-US" altLang="ko-KR" sz="1500" dirty="0"/>
              <a:t>UTF-8-sig</a:t>
            </a:r>
            <a:r>
              <a:rPr lang="ko-KR" altLang="en-US" sz="1500" dirty="0"/>
              <a:t>로 변경하여 다시 </a:t>
            </a:r>
            <a:r>
              <a:rPr lang="ko-KR" altLang="en-US" sz="1500" dirty="0" smtClean="0"/>
              <a:t>저장함</a:t>
            </a:r>
            <a:endParaRPr lang="en-US" altLang="ko-KR" sz="1500" dirty="0" smtClean="0"/>
          </a:p>
        </p:txBody>
      </p:sp>
      <p:sp>
        <p:nvSpPr>
          <p:cNvPr id="986" name="Google Shape;986;p60"/>
          <p:cNvSpPr txBox="1">
            <a:spLocks noGrp="1"/>
          </p:cNvSpPr>
          <p:nvPr>
            <p:ph type="subTitle" idx="2"/>
          </p:nvPr>
        </p:nvSpPr>
        <p:spPr>
          <a:xfrm>
            <a:off x="5978554" y="985600"/>
            <a:ext cx="5136000" cy="46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0">
              <a:buNone/>
            </a:pPr>
            <a:endParaRPr dirty="0"/>
          </a:p>
          <a:p>
            <a:pPr marL="609585" indent="0">
              <a:buNone/>
            </a:pPr>
            <a:endParaRPr dirty="0"/>
          </a:p>
          <a:p>
            <a:pPr marL="609585" indent="-431789">
              <a:buSzPts val="1500"/>
            </a:pPr>
            <a:r>
              <a:rPr lang="ko-KR" altLang="en-US" sz="1500" dirty="0" smtClean="0"/>
              <a:t>형태소 분석과 </a:t>
            </a:r>
            <a:r>
              <a:rPr lang="ko-KR" altLang="en-US" sz="1500" dirty="0" err="1" smtClean="0"/>
              <a:t>토크나이징된</a:t>
            </a:r>
            <a:r>
              <a:rPr lang="ko-KR" altLang="en-US" sz="1500" dirty="0" smtClean="0"/>
              <a:t> 데이터를 학습 모델에 주기 위해 저장하는 과정에서 형식 오류가 생김 </a:t>
            </a:r>
            <a:endParaRPr lang="en-US" altLang="ko-KR" sz="1500" dirty="0" smtClean="0"/>
          </a:p>
          <a:p>
            <a:pPr marL="177796" indent="0">
              <a:buSzPts val="1500"/>
              <a:buNone/>
            </a:pPr>
            <a:r>
              <a:rPr lang="en-US" altLang="ko-KR" sz="1500" dirty="0" smtClean="0"/>
              <a:t>-&gt; </a:t>
            </a:r>
            <a:r>
              <a:rPr lang="ko-KR" altLang="en-US" sz="1500" dirty="0" smtClean="0"/>
              <a:t>해결이 되지 않아 오류로 만들어진 파일을 사용하였고 큰 문제가 없다는 것을 확인</a:t>
            </a:r>
            <a:endParaRPr lang="en-US" altLang="ko-KR" sz="1500" dirty="0" smtClean="0"/>
          </a:p>
          <a:p>
            <a:pPr marL="177796" indent="0">
              <a:buSzPts val="1500"/>
              <a:buNone/>
            </a:pPr>
            <a:endParaRPr lang="en-US" altLang="ko-KR" sz="1500" dirty="0" smtClean="0"/>
          </a:p>
          <a:p>
            <a:pPr marL="177796" indent="0">
              <a:buSzPts val="1500"/>
              <a:buNone/>
            </a:pPr>
            <a:endParaRPr lang="en-US" altLang="ko-KR" sz="1500" dirty="0" smtClean="0"/>
          </a:p>
          <a:p>
            <a:pPr marL="609585" indent="-431789">
              <a:buSzPts val="1500"/>
            </a:pPr>
            <a:r>
              <a:rPr lang="ko-KR" altLang="en-US" sz="1500" dirty="0"/>
              <a:t>크롤링한 데이터를 전처리 하는 과정에서 글이 삭제되거나 글의 내용이 없는 경우 형태소 분석이 안되는 현상을 발생 일단 수작업으로 </a:t>
            </a:r>
            <a:r>
              <a:rPr lang="en-US" altLang="ko-KR" sz="1500" dirty="0" smtClean="0"/>
              <a:t>csv </a:t>
            </a:r>
            <a:r>
              <a:rPr lang="ko-KR" altLang="en-US" sz="1500" dirty="0" smtClean="0"/>
              <a:t>파일에서 </a:t>
            </a:r>
            <a:r>
              <a:rPr lang="ko-KR" altLang="en-US" sz="1500" dirty="0"/>
              <a:t>처리하려 했지만 그렇게 수정된 </a:t>
            </a:r>
            <a:r>
              <a:rPr lang="en-US" altLang="ko-KR" sz="1500" dirty="0" smtClean="0"/>
              <a:t>csv </a:t>
            </a:r>
            <a:r>
              <a:rPr lang="ko-KR" altLang="en-US" sz="1500" dirty="0" smtClean="0"/>
              <a:t>파일의 </a:t>
            </a:r>
            <a:r>
              <a:rPr lang="ko-KR" altLang="en-US" sz="1500" dirty="0" err="1"/>
              <a:t>인코딩이</a:t>
            </a:r>
            <a:r>
              <a:rPr lang="ko-KR" altLang="en-US" sz="1500" dirty="0"/>
              <a:t> 다시 깨지는 현상 발생 </a:t>
            </a:r>
            <a:endParaRPr lang="en-US" altLang="ko-KR" sz="1500" dirty="0" smtClean="0"/>
          </a:p>
          <a:p>
            <a:pPr marL="177796" indent="0">
              <a:buSzPts val="1500"/>
              <a:buNone/>
            </a:pPr>
            <a:r>
              <a:rPr lang="en-US" altLang="ko-KR" sz="1500" dirty="0" smtClean="0"/>
              <a:t>-&gt; </a:t>
            </a:r>
            <a:r>
              <a:rPr lang="ko-KR" altLang="en-US" sz="1500" dirty="0"/>
              <a:t>예외처리 구문을 추가하여 </a:t>
            </a:r>
            <a:r>
              <a:rPr lang="en-US" altLang="ko-KR" sz="1500" dirty="0" err="1"/>
              <a:t>NaN</a:t>
            </a:r>
            <a:r>
              <a:rPr lang="ko-KR" altLang="en-US" sz="1500" dirty="0"/>
              <a:t>값과 </a:t>
            </a:r>
            <a:r>
              <a:rPr lang="ko-KR" altLang="en-US" sz="1500" dirty="0" err="1"/>
              <a:t>이상치를</a:t>
            </a:r>
            <a:r>
              <a:rPr lang="ko-KR" altLang="en-US" sz="1500" dirty="0"/>
              <a:t> 제거하여 총 데이터에서 </a:t>
            </a:r>
            <a:r>
              <a:rPr lang="en-US" altLang="ko-KR" sz="1500" dirty="0"/>
              <a:t>30</a:t>
            </a:r>
            <a:r>
              <a:rPr lang="ko-KR" altLang="en-US" sz="1500" dirty="0"/>
              <a:t>개 </a:t>
            </a:r>
            <a:r>
              <a:rPr lang="ko-KR" altLang="en-US" sz="1500" dirty="0" smtClean="0"/>
              <a:t>제거하였음</a:t>
            </a:r>
            <a:endParaRPr lang="en-US" altLang="ko-KR" sz="1500" dirty="0" smtClean="0"/>
          </a:p>
        </p:txBody>
      </p:sp>
      <p:sp>
        <p:nvSpPr>
          <p:cNvPr id="987" name="Google Shape;987;p6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 smtClean="0"/>
              <a:t>03.</a:t>
            </a:r>
            <a:r>
              <a:rPr lang="ko-KR" altLang="en-US" dirty="0" smtClean="0"/>
              <a:t> 문제와 해결방안</a:t>
            </a:r>
            <a:r>
              <a:rPr lang="en" dirty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57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54"/>
          <p:cNvSpPr/>
          <p:nvPr/>
        </p:nvSpPr>
        <p:spPr>
          <a:xfrm>
            <a:off x="3894167" y="2510767"/>
            <a:ext cx="4261100" cy="3735500"/>
          </a:xfrm>
          <a:custGeom>
            <a:avLst/>
            <a:gdLst/>
            <a:ahLst/>
            <a:cxnLst/>
            <a:rect l="l" t="t" r="r" b="b"/>
            <a:pathLst>
              <a:path w="127833" h="112065" extrusionOk="0">
                <a:moveTo>
                  <a:pt x="23089" y="22807"/>
                </a:moveTo>
                <a:lnTo>
                  <a:pt x="24779" y="60538"/>
                </a:lnTo>
                <a:lnTo>
                  <a:pt x="0" y="102492"/>
                </a:lnTo>
                <a:lnTo>
                  <a:pt x="61101" y="112065"/>
                </a:lnTo>
                <a:lnTo>
                  <a:pt x="127833" y="96297"/>
                </a:lnTo>
                <a:lnTo>
                  <a:pt x="105871" y="61664"/>
                </a:lnTo>
                <a:lnTo>
                  <a:pt x="93763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9" name="Google Shape;649;p54"/>
          <p:cNvSpPr txBox="1">
            <a:spLocks noGrp="1"/>
          </p:cNvSpPr>
          <p:nvPr>
            <p:ph type="title" idx="4294967295"/>
          </p:nvPr>
        </p:nvSpPr>
        <p:spPr>
          <a:xfrm>
            <a:off x="1181325" y="2070864"/>
            <a:ext cx="2930000" cy="70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333" b="1" dirty="0" smtClean="0">
                <a:latin typeface="Sen"/>
                <a:ea typeface="Sen"/>
                <a:cs typeface="Sen"/>
                <a:sym typeface="Sen"/>
              </a:rPr>
              <a:t>01</a:t>
            </a:r>
            <a:endParaRPr sz="3333" b="1" dirty="0">
              <a:latin typeface="Sen"/>
              <a:ea typeface="Sen"/>
              <a:cs typeface="Sen"/>
              <a:sym typeface="Sen"/>
            </a:endParaRPr>
          </a:p>
        </p:txBody>
      </p:sp>
      <p:sp>
        <p:nvSpPr>
          <p:cNvPr id="650" name="Google Shape;650;p54"/>
          <p:cNvSpPr/>
          <p:nvPr/>
        </p:nvSpPr>
        <p:spPr>
          <a:xfrm>
            <a:off x="928434" y="1591200"/>
            <a:ext cx="3346833" cy="3528800"/>
          </a:xfrm>
          <a:custGeom>
            <a:avLst/>
            <a:gdLst/>
            <a:ahLst/>
            <a:cxnLst/>
            <a:rect l="l" t="t" r="r" b="b"/>
            <a:pathLst>
              <a:path w="100405" h="105864" extrusionOk="0">
                <a:moveTo>
                  <a:pt x="0" y="56063"/>
                </a:moveTo>
                <a:lnTo>
                  <a:pt x="27027" y="105864"/>
                </a:lnTo>
                <a:lnTo>
                  <a:pt x="100405" y="79335"/>
                </a:lnTo>
                <a:lnTo>
                  <a:pt x="97845" y="9256"/>
                </a:lnTo>
                <a:lnTo>
                  <a:pt x="23007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1" name="Google Shape;651;p54"/>
          <p:cNvSpPr/>
          <p:nvPr/>
        </p:nvSpPr>
        <p:spPr>
          <a:xfrm>
            <a:off x="7836167" y="1732267"/>
            <a:ext cx="3375533" cy="3735000"/>
          </a:xfrm>
          <a:custGeom>
            <a:avLst/>
            <a:gdLst/>
            <a:ahLst/>
            <a:cxnLst/>
            <a:rect l="l" t="t" r="r" b="b"/>
            <a:pathLst>
              <a:path w="101266" h="112050" extrusionOk="0">
                <a:moveTo>
                  <a:pt x="0" y="9277"/>
                </a:moveTo>
                <a:lnTo>
                  <a:pt x="2363" y="80656"/>
                </a:lnTo>
                <a:lnTo>
                  <a:pt x="46177" y="112050"/>
                </a:lnTo>
                <a:lnTo>
                  <a:pt x="101266" y="52360"/>
                </a:lnTo>
                <a:lnTo>
                  <a:pt x="79609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2" name="Google Shape;652;p5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 smtClean="0"/>
              <a:t>04 </a:t>
            </a:r>
            <a:r>
              <a:rPr lang="ko-KR" altLang="en-US" dirty="0" smtClean="0"/>
              <a:t>개선할 점</a:t>
            </a:r>
            <a:endParaRPr dirty="0"/>
          </a:p>
        </p:txBody>
      </p:sp>
      <p:sp>
        <p:nvSpPr>
          <p:cNvPr id="653" name="Google Shape;653;p54"/>
          <p:cNvSpPr txBox="1">
            <a:spLocks noGrp="1"/>
          </p:cNvSpPr>
          <p:nvPr>
            <p:ph type="subTitle" idx="4294967295"/>
          </p:nvPr>
        </p:nvSpPr>
        <p:spPr>
          <a:xfrm>
            <a:off x="1181325" y="2666325"/>
            <a:ext cx="2930000" cy="85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fontAlgn="base"/>
            <a:r>
              <a:rPr lang="ko-KR" altLang="en-US" dirty="0"/>
              <a:t>카테고리 </a:t>
            </a:r>
            <a:r>
              <a:rPr lang="en-US" altLang="ko-KR" dirty="0"/>
              <a:t>- </a:t>
            </a:r>
            <a:r>
              <a:rPr lang="ko-KR" altLang="en-US" dirty="0"/>
              <a:t>타이틀</a:t>
            </a:r>
            <a:r>
              <a:rPr lang="en-US" altLang="ko-KR" dirty="0"/>
              <a:t>, </a:t>
            </a:r>
            <a:r>
              <a:rPr lang="ko-KR" altLang="en-US" dirty="0"/>
              <a:t>카테고리 </a:t>
            </a:r>
            <a:r>
              <a:rPr lang="en-US" altLang="ko-KR" dirty="0"/>
              <a:t>- </a:t>
            </a:r>
            <a:r>
              <a:rPr lang="ko-KR" altLang="en-US" dirty="0"/>
              <a:t>본문이 아닌 카테고리와 타이틀</a:t>
            </a:r>
            <a:r>
              <a:rPr lang="en-US" altLang="ko-KR" dirty="0"/>
              <a:t>, </a:t>
            </a:r>
            <a:r>
              <a:rPr lang="ko-KR" altLang="en-US" dirty="0"/>
              <a:t>본문 세 컬럼이 들어가서 결과가 나왔다면 더 좋았을 듯</a:t>
            </a:r>
          </a:p>
        </p:txBody>
      </p:sp>
      <p:sp>
        <p:nvSpPr>
          <p:cNvPr id="654" name="Google Shape;654;p54"/>
          <p:cNvSpPr txBox="1">
            <a:spLocks noGrp="1"/>
          </p:cNvSpPr>
          <p:nvPr>
            <p:ph type="title" idx="4294967295"/>
          </p:nvPr>
        </p:nvSpPr>
        <p:spPr>
          <a:xfrm>
            <a:off x="8182259" y="2070864"/>
            <a:ext cx="2930000" cy="70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333" b="1" dirty="0" smtClean="0">
                <a:latin typeface="Sen"/>
                <a:ea typeface="Sen"/>
                <a:cs typeface="Sen"/>
                <a:sym typeface="Sen"/>
              </a:rPr>
              <a:t>03</a:t>
            </a:r>
            <a:endParaRPr sz="3333" b="1" dirty="0">
              <a:latin typeface="Sen"/>
              <a:ea typeface="Sen"/>
              <a:cs typeface="Sen"/>
              <a:sym typeface="Sen"/>
            </a:endParaRPr>
          </a:p>
        </p:txBody>
      </p:sp>
      <p:sp>
        <p:nvSpPr>
          <p:cNvPr id="655" name="Google Shape;655;p54"/>
          <p:cNvSpPr txBox="1">
            <a:spLocks noGrp="1"/>
          </p:cNvSpPr>
          <p:nvPr>
            <p:ph type="subTitle" idx="4294967295"/>
          </p:nvPr>
        </p:nvSpPr>
        <p:spPr>
          <a:xfrm>
            <a:off x="8182259" y="2666324"/>
            <a:ext cx="2930000" cy="148016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fontAlgn="base"/>
            <a:r>
              <a:rPr lang="ko-KR" altLang="en-US" dirty="0" err="1"/>
              <a:t>크롤링</a:t>
            </a:r>
            <a:r>
              <a:rPr lang="ko-KR" altLang="en-US" dirty="0"/>
              <a:t> 코드에서 예외처리구문을 넣어서 그 이후부터 다시 수행하도록 하면 더 좋았을 듯</a:t>
            </a:r>
          </a:p>
        </p:txBody>
      </p:sp>
      <p:sp>
        <p:nvSpPr>
          <p:cNvPr id="656" name="Google Shape;656;p54"/>
          <p:cNvSpPr txBox="1">
            <a:spLocks noGrp="1"/>
          </p:cNvSpPr>
          <p:nvPr>
            <p:ph type="title" idx="4294967295"/>
          </p:nvPr>
        </p:nvSpPr>
        <p:spPr>
          <a:xfrm>
            <a:off x="4630992" y="4146492"/>
            <a:ext cx="2930000" cy="70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333" b="1" dirty="0" smtClean="0">
                <a:latin typeface="Sen"/>
                <a:ea typeface="Sen"/>
                <a:cs typeface="Sen"/>
                <a:sym typeface="Sen"/>
              </a:rPr>
              <a:t>02</a:t>
            </a:r>
            <a:endParaRPr sz="3333" b="1" dirty="0">
              <a:latin typeface="Sen"/>
              <a:ea typeface="Sen"/>
              <a:cs typeface="Sen"/>
              <a:sym typeface="Sen"/>
            </a:endParaRPr>
          </a:p>
        </p:txBody>
      </p:sp>
      <p:sp>
        <p:nvSpPr>
          <p:cNvPr id="657" name="Google Shape;657;p54"/>
          <p:cNvSpPr txBox="1">
            <a:spLocks noGrp="1"/>
          </p:cNvSpPr>
          <p:nvPr>
            <p:ph type="subTitle" idx="4294967295"/>
          </p:nvPr>
        </p:nvSpPr>
        <p:spPr>
          <a:xfrm>
            <a:off x="4630992" y="4741952"/>
            <a:ext cx="2930000" cy="85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 algn="ctr">
              <a:spcAft>
                <a:spcPts val="2133"/>
              </a:spcAft>
            </a:pPr>
            <a:r>
              <a:rPr lang="ko-KR" altLang="en-US" dirty="0"/>
              <a:t>모델의 정확도가 낮아서 이를 개선했으면 좋겠음</a:t>
            </a:r>
          </a:p>
          <a:p>
            <a:pPr marL="0" indent="0" algn="ctr">
              <a:spcAft>
                <a:spcPts val="2133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096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54"/>
          <p:cNvSpPr/>
          <p:nvPr/>
        </p:nvSpPr>
        <p:spPr>
          <a:xfrm>
            <a:off x="928434" y="1591200"/>
            <a:ext cx="3346833" cy="3528800"/>
          </a:xfrm>
          <a:custGeom>
            <a:avLst/>
            <a:gdLst/>
            <a:ahLst/>
            <a:cxnLst/>
            <a:rect l="l" t="t" r="r" b="b"/>
            <a:pathLst>
              <a:path w="100405" h="105864" extrusionOk="0">
                <a:moveTo>
                  <a:pt x="0" y="56063"/>
                </a:moveTo>
                <a:lnTo>
                  <a:pt x="27027" y="105864"/>
                </a:lnTo>
                <a:lnTo>
                  <a:pt x="100405" y="79335"/>
                </a:lnTo>
                <a:lnTo>
                  <a:pt x="97845" y="9256"/>
                </a:lnTo>
                <a:lnTo>
                  <a:pt x="23007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" name="Google Shape;789;p58"/>
          <p:cNvSpPr txBox="1">
            <a:spLocks/>
          </p:cNvSpPr>
          <p:nvPr/>
        </p:nvSpPr>
        <p:spPr>
          <a:xfrm>
            <a:off x="3240000" y="2763800"/>
            <a:ext cx="5712000" cy="133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en ExtraBold"/>
              <a:buNone/>
              <a:defRPr sz="3500" b="0" i="0" u="none" strike="noStrike" cap="none">
                <a:solidFill>
                  <a:schemeClr val="dk1"/>
                </a:solidFill>
                <a:latin typeface="Sen ExtraBold"/>
                <a:ea typeface="Sen ExtraBold"/>
                <a:cs typeface="Sen ExtraBold"/>
                <a:sym typeface="Sen ExtraBold"/>
              </a:defRPr>
            </a:lvl1pPr>
            <a:lvl2pPr marR="0" lvl="1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en ExtraBold"/>
              <a:buNone/>
              <a:defRPr sz="3500" b="0" i="0" u="none" strike="noStrike" cap="none">
                <a:solidFill>
                  <a:schemeClr val="dk1"/>
                </a:solidFill>
                <a:latin typeface="Sen ExtraBold"/>
                <a:ea typeface="Sen ExtraBold"/>
                <a:cs typeface="Sen ExtraBold"/>
                <a:sym typeface="Sen ExtraBold"/>
              </a:defRPr>
            </a:lvl2pPr>
            <a:lvl3pPr marR="0" lvl="2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en ExtraBold"/>
              <a:buNone/>
              <a:defRPr sz="3500" b="0" i="0" u="none" strike="noStrike" cap="none">
                <a:solidFill>
                  <a:schemeClr val="dk1"/>
                </a:solidFill>
                <a:latin typeface="Sen ExtraBold"/>
                <a:ea typeface="Sen ExtraBold"/>
                <a:cs typeface="Sen ExtraBold"/>
                <a:sym typeface="Sen ExtraBold"/>
              </a:defRPr>
            </a:lvl3pPr>
            <a:lvl4pPr marR="0" lvl="3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en ExtraBold"/>
              <a:buNone/>
              <a:defRPr sz="3500" b="0" i="0" u="none" strike="noStrike" cap="none">
                <a:solidFill>
                  <a:schemeClr val="dk1"/>
                </a:solidFill>
                <a:latin typeface="Sen ExtraBold"/>
                <a:ea typeface="Sen ExtraBold"/>
                <a:cs typeface="Sen ExtraBold"/>
                <a:sym typeface="Sen ExtraBold"/>
              </a:defRPr>
            </a:lvl4pPr>
            <a:lvl5pPr marR="0" lvl="4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en ExtraBold"/>
              <a:buNone/>
              <a:defRPr sz="3500" b="0" i="0" u="none" strike="noStrike" cap="none">
                <a:solidFill>
                  <a:schemeClr val="dk1"/>
                </a:solidFill>
                <a:latin typeface="Sen ExtraBold"/>
                <a:ea typeface="Sen ExtraBold"/>
                <a:cs typeface="Sen ExtraBold"/>
                <a:sym typeface="Sen ExtraBold"/>
              </a:defRPr>
            </a:lvl5pPr>
            <a:lvl6pPr marR="0" lvl="5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en ExtraBold"/>
              <a:buNone/>
              <a:defRPr sz="3500" b="0" i="0" u="none" strike="noStrike" cap="none">
                <a:solidFill>
                  <a:schemeClr val="dk1"/>
                </a:solidFill>
                <a:latin typeface="Sen ExtraBold"/>
                <a:ea typeface="Sen ExtraBold"/>
                <a:cs typeface="Sen ExtraBold"/>
                <a:sym typeface="Sen ExtraBold"/>
              </a:defRPr>
            </a:lvl6pPr>
            <a:lvl7pPr marR="0" lvl="6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en ExtraBold"/>
              <a:buNone/>
              <a:defRPr sz="3500" b="0" i="0" u="none" strike="noStrike" cap="none">
                <a:solidFill>
                  <a:schemeClr val="dk1"/>
                </a:solidFill>
                <a:latin typeface="Sen ExtraBold"/>
                <a:ea typeface="Sen ExtraBold"/>
                <a:cs typeface="Sen ExtraBold"/>
                <a:sym typeface="Sen ExtraBold"/>
              </a:defRPr>
            </a:lvl7pPr>
            <a:lvl8pPr marR="0" lvl="7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en ExtraBold"/>
              <a:buNone/>
              <a:defRPr sz="3500" b="0" i="0" u="none" strike="noStrike" cap="none">
                <a:solidFill>
                  <a:schemeClr val="dk1"/>
                </a:solidFill>
                <a:latin typeface="Sen ExtraBold"/>
                <a:ea typeface="Sen ExtraBold"/>
                <a:cs typeface="Sen ExtraBold"/>
                <a:sym typeface="Sen ExtraBold"/>
              </a:defRPr>
            </a:lvl8pPr>
            <a:lvl9pPr marR="0" lvl="8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en ExtraBold"/>
              <a:buNone/>
              <a:defRPr sz="3500" b="0" i="0" u="none" strike="noStrike" cap="none">
                <a:solidFill>
                  <a:schemeClr val="dk1"/>
                </a:solidFill>
                <a:latin typeface="Sen ExtraBold"/>
                <a:ea typeface="Sen ExtraBold"/>
                <a:cs typeface="Sen ExtraBold"/>
                <a:sym typeface="Sen ExtraBold"/>
              </a:defRPr>
            </a:lvl9pPr>
          </a:lstStyle>
          <a:p>
            <a:pPr algn="ctr"/>
            <a:r>
              <a:rPr lang="ko-KR" altLang="en-US" sz="8270" kern="0" dirty="0" smtClean="0"/>
              <a:t>감사합니다</a:t>
            </a:r>
            <a:endParaRPr lang="ko-KR" altLang="en-US" sz="8270" kern="0" dirty="0"/>
          </a:p>
        </p:txBody>
      </p:sp>
    </p:spTree>
    <p:extLst>
      <p:ext uri="{BB962C8B-B14F-4D97-AF65-F5344CB8AC3E}">
        <p14:creationId xmlns:p14="http://schemas.microsoft.com/office/powerpoint/2010/main" val="126751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3"/>
          <p:cNvSpPr txBox="1">
            <a:spLocks noGrp="1"/>
          </p:cNvSpPr>
          <p:nvPr>
            <p:ph type="title"/>
          </p:nvPr>
        </p:nvSpPr>
        <p:spPr>
          <a:xfrm>
            <a:off x="1609163" y="2251917"/>
            <a:ext cx="3115200" cy="70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en-US" dirty="0" smtClean="0"/>
              <a:t>목표</a:t>
            </a:r>
            <a:endParaRPr dirty="0"/>
          </a:p>
        </p:txBody>
      </p:sp>
      <p:sp>
        <p:nvSpPr>
          <p:cNvPr id="322" name="Google Shape;322;p33"/>
          <p:cNvSpPr txBox="1">
            <a:spLocks noGrp="1"/>
          </p:cNvSpPr>
          <p:nvPr>
            <p:ph type="title" idx="2"/>
          </p:nvPr>
        </p:nvSpPr>
        <p:spPr>
          <a:xfrm>
            <a:off x="2316563" y="1462950"/>
            <a:ext cx="1700400" cy="79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01</a:t>
            </a:r>
            <a:endParaRPr dirty="0"/>
          </a:p>
        </p:txBody>
      </p:sp>
      <p:sp>
        <p:nvSpPr>
          <p:cNvPr id="324" name="Google Shape;324;p33"/>
          <p:cNvSpPr txBox="1">
            <a:spLocks noGrp="1"/>
          </p:cNvSpPr>
          <p:nvPr>
            <p:ph type="title" idx="3"/>
          </p:nvPr>
        </p:nvSpPr>
        <p:spPr>
          <a:xfrm>
            <a:off x="7168812" y="2251917"/>
            <a:ext cx="3115200" cy="70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en-US" dirty="0" smtClean="0"/>
              <a:t>수행 과정</a:t>
            </a:r>
            <a:endParaRPr dirty="0"/>
          </a:p>
        </p:txBody>
      </p:sp>
      <p:sp>
        <p:nvSpPr>
          <p:cNvPr id="325" name="Google Shape;325;p33"/>
          <p:cNvSpPr txBox="1">
            <a:spLocks noGrp="1"/>
          </p:cNvSpPr>
          <p:nvPr>
            <p:ph type="title" idx="4"/>
          </p:nvPr>
        </p:nvSpPr>
        <p:spPr>
          <a:xfrm>
            <a:off x="7876212" y="1461017"/>
            <a:ext cx="1700400" cy="79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02</a:t>
            </a:r>
            <a:endParaRPr/>
          </a:p>
        </p:txBody>
      </p:sp>
      <p:sp>
        <p:nvSpPr>
          <p:cNvPr id="327" name="Google Shape;327;p33"/>
          <p:cNvSpPr txBox="1">
            <a:spLocks noGrp="1"/>
          </p:cNvSpPr>
          <p:nvPr>
            <p:ph type="title" idx="6"/>
          </p:nvPr>
        </p:nvSpPr>
        <p:spPr>
          <a:xfrm>
            <a:off x="7008976" y="4641967"/>
            <a:ext cx="3434872" cy="70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en-US" dirty="0" smtClean="0"/>
              <a:t>개선할 점</a:t>
            </a:r>
            <a:endParaRPr dirty="0"/>
          </a:p>
        </p:txBody>
      </p:sp>
      <p:sp>
        <p:nvSpPr>
          <p:cNvPr id="328" name="Google Shape;328;p33"/>
          <p:cNvSpPr txBox="1">
            <a:spLocks noGrp="1"/>
          </p:cNvSpPr>
          <p:nvPr>
            <p:ph type="title" idx="7"/>
          </p:nvPr>
        </p:nvSpPr>
        <p:spPr>
          <a:xfrm>
            <a:off x="7876212" y="3851067"/>
            <a:ext cx="1700400" cy="79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 smtClean="0"/>
              <a:t>04</a:t>
            </a:r>
            <a:endParaRPr dirty="0"/>
          </a:p>
        </p:txBody>
      </p:sp>
      <p:sp>
        <p:nvSpPr>
          <p:cNvPr id="330" name="Google Shape;330;p33"/>
          <p:cNvSpPr txBox="1">
            <a:spLocks noGrp="1"/>
          </p:cNvSpPr>
          <p:nvPr>
            <p:ph type="title" idx="9"/>
          </p:nvPr>
        </p:nvSpPr>
        <p:spPr>
          <a:xfrm>
            <a:off x="1483328" y="4641967"/>
            <a:ext cx="3382740" cy="70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en-US" dirty="0"/>
              <a:t>문제와 해결방안</a:t>
            </a:r>
          </a:p>
        </p:txBody>
      </p:sp>
      <p:sp>
        <p:nvSpPr>
          <p:cNvPr id="331" name="Google Shape;331;p33"/>
          <p:cNvSpPr txBox="1">
            <a:spLocks noGrp="1"/>
          </p:cNvSpPr>
          <p:nvPr>
            <p:ph type="title" idx="13"/>
          </p:nvPr>
        </p:nvSpPr>
        <p:spPr>
          <a:xfrm>
            <a:off x="2316563" y="3851067"/>
            <a:ext cx="1700400" cy="79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 smtClean="0"/>
              <a:t>03</a:t>
            </a:r>
            <a:endParaRPr dirty="0"/>
          </a:p>
        </p:txBody>
      </p:sp>
      <p:sp>
        <p:nvSpPr>
          <p:cNvPr id="339" name="Google Shape;339;p33"/>
          <p:cNvSpPr txBox="1">
            <a:spLocks noGrp="1"/>
          </p:cNvSpPr>
          <p:nvPr>
            <p:ph type="title" idx="21"/>
          </p:nvPr>
        </p:nvSpPr>
        <p:spPr>
          <a:xfrm>
            <a:off x="850943" y="576589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ko-KR" sz="4000" dirty="0" smtClean="0"/>
              <a:t>	</a:t>
            </a:r>
            <a:r>
              <a:rPr lang="ko-KR" altLang="en-US" dirty="0" smtClean="0"/>
              <a:t>목차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408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5"/>
          <p:cNvSpPr txBox="1">
            <a:spLocks noGrp="1"/>
          </p:cNvSpPr>
          <p:nvPr>
            <p:ph type="subTitle" idx="1"/>
          </p:nvPr>
        </p:nvSpPr>
        <p:spPr>
          <a:xfrm>
            <a:off x="1321867" y="2195582"/>
            <a:ext cx="4383600" cy="95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 dirty="0"/>
              <a:t>MISSION</a:t>
            </a:r>
            <a:endParaRPr dirty="0"/>
          </a:p>
        </p:txBody>
      </p:sp>
      <p:sp>
        <p:nvSpPr>
          <p:cNvPr id="493" name="Google Shape;493;p45"/>
          <p:cNvSpPr txBox="1">
            <a:spLocks noGrp="1"/>
          </p:cNvSpPr>
          <p:nvPr>
            <p:ph type="subTitle" idx="2"/>
          </p:nvPr>
        </p:nvSpPr>
        <p:spPr>
          <a:xfrm>
            <a:off x="6195000" y="2195582"/>
            <a:ext cx="4383600" cy="95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 dirty="0"/>
              <a:t>VISION</a:t>
            </a:r>
            <a:endParaRPr dirty="0"/>
          </a:p>
        </p:txBody>
      </p:sp>
      <p:sp>
        <p:nvSpPr>
          <p:cNvPr id="494" name="Google Shape;494;p45"/>
          <p:cNvSpPr txBox="1">
            <a:spLocks noGrp="1"/>
          </p:cNvSpPr>
          <p:nvPr>
            <p:ph type="subTitle" idx="3"/>
          </p:nvPr>
        </p:nvSpPr>
        <p:spPr>
          <a:xfrm>
            <a:off x="1321867" y="3057197"/>
            <a:ext cx="4383600" cy="185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ko-KR" altLang="en-US" sz="2000" dirty="0" err="1" smtClean="0"/>
              <a:t>디씨</a:t>
            </a:r>
            <a:r>
              <a:rPr lang="ko-KR" altLang="en-US" sz="2000" dirty="0" smtClean="0"/>
              <a:t> 마우스 갤러리에서 제목과 본문의 내용을 학습시켜 일반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소식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후기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팁</a:t>
            </a:r>
            <a:r>
              <a:rPr lang="en-US" altLang="ko-KR" sz="2000" dirty="0" smtClean="0"/>
              <a:t>, MOD</a:t>
            </a:r>
            <a:r>
              <a:rPr lang="ko-KR" altLang="en-US" sz="2000" dirty="0" smtClean="0"/>
              <a:t>로 분류하기</a:t>
            </a:r>
            <a:endParaRPr lang="en-US" altLang="ko-KR" sz="2000" dirty="0" smtClean="0"/>
          </a:p>
        </p:txBody>
      </p:sp>
      <p:sp>
        <p:nvSpPr>
          <p:cNvPr id="495" name="Google Shape;495;p45"/>
          <p:cNvSpPr txBox="1">
            <a:spLocks noGrp="1"/>
          </p:cNvSpPr>
          <p:nvPr>
            <p:ph type="subTitle" idx="4"/>
          </p:nvPr>
        </p:nvSpPr>
        <p:spPr>
          <a:xfrm>
            <a:off x="6195000" y="2752499"/>
            <a:ext cx="4383600" cy="185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ko-KR" altLang="en-US" sz="2000" dirty="0" err="1" smtClean="0"/>
              <a:t>학습율을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70</a:t>
            </a:r>
            <a:r>
              <a:rPr lang="ko-KR" altLang="en-US" sz="2000" dirty="0" smtClean="0"/>
              <a:t>퍼 이상으로 하겠다</a:t>
            </a:r>
            <a:r>
              <a:rPr lang="en-US" altLang="ko-KR" sz="2000" dirty="0" smtClean="0"/>
              <a:t>.</a:t>
            </a:r>
            <a:endParaRPr sz="2000" dirty="0"/>
          </a:p>
        </p:txBody>
      </p:sp>
      <p:sp>
        <p:nvSpPr>
          <p:cNvPr id="496" name="Google Shape;496;p4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ko-KR" dirty="0" smtClean="0"/>
              <a:t>01. </a:t>
            </a:r>
            <a:r>
              <a:rPr lang="ko-KR" altLang="en-US" dirty="0" smtClean="0"/>
              <a:t>목표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885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53"/>
          <p:cNvSpPr/>
          <p:nvPr/>
        </p:nvSpPr>
        <p:spPr>
          <a:xfrm>
            <a:off x="-867" y="3477600"/>
            <a:ext cx="12185733" cy="1137133"/>
          </a:xfrm>
          <a:custGeom>
            <a:avLst/>
            <a:gdLst/>
            <a:ahLst/>
            <a:cxnLst/>
            <a:rect l="l" t="t" r="r" b="b"/>
            <a:pathLst>
              <a:path w="365572" h="34114" extrusionOk="0">
                <a:moveTo>
                  <a:pt x="0" y="15603"/>
                </a:moveTo>
                <a:lnTo>
                  <a:pt x="75632" y="0"/>
                </a:lnTo>
                <a:lnTo>
                  <a:pt x="147562" y="34114"/>
                </a:lnTo>
                <a:lnTo>
                  <a:pt x="219227" y="265"/>
                </a:lnTo>
                <a:lnTo>
                  <a:pt x="293537" y="33849"/>
                </a:lnTo>
                <a:lnTo>
                  <a:pt x="365572" y="7076"/>
                </a:lnTo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631" name="Google Shape;631;p5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 smtClean="0"/>
              <a:t>02. </a:t>
            </a:r>
            <a:r>
              <a:rPr lang="ko-KR" altLang="en-US" dirty="0" smtClean="0"/>
              <a:t>수행 과정</a:t>
            </a:r>
            <a:endParaRPr dirty="0"/>
          </a:p>
        </p:txBody>
      </p:sp>
      <p:sp>
        <p:nvSpPr>
          <p:cNvPr id="632" name="Google Shape;632;p53"/>
          <p:cNvSpPr txBox="1">
            <a:spLocks noGrp="1"/>
          </p:cNvSpPr>
          <p:nvPr>
            <p:ph type="title" idx="4294967295"/>
          </p:nvPr>
        </p:nvSpPr>
        <p:spPr>
          <a:xfrm>
            <a:off x="997992" y="1850215"/>
            <a:ext cx="2930000" cy="70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b="1" dirty="0" smtClean="0">
                <a:ea typeface="Sen"/>
                <a:cs typeface="Sen"/>
              </a:rPr>
              <a:t>Crawling</a:t>
            </a:r>
            <a:endParaRPr sz="3333" b="1" dirty="0">
              <a:latin typeface="Sen"/>
              <a:ea typeface="Sen"/>
              <a:cs typeface="Sen"/>
              <a:sym typeface="Sen"/>
            </a:endParaRPr>
          </a:p>
        </p:txBody>
      </p:sp>
      <p:sp>
        <p:nvSpPr>
          <p:cNvPr id="633" name="Google Shape;633;p53"/>
          <p:cNvSpPr txBox="1">
            <a:spLocks noGrp="1"/>
          </p:cNvSpPr>
          <p:nvPr>
            <p:ph type="subTitle" idx="4294967295"/>
          </p:nvPr>
        </p:nvSpPr>
        <p:spPr>
          <a:xfrm>
            <a:off x="997992" y="2445675"/>
            <a:ext cx="2930000" cy="102388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spcAft>
                <a:spcPts val="2133"/>
              </a:spcAft>
              <a:buNone/>
            </a:pPr>
            <a:r>
              <a:rPr lang="ko-KR" altLang="en-US" dirty="0"/>
              <a:t>디시인사이드 마우스 갤러리에서 포스트</a:t>
            </a:r>
            <a:r>
              <a:rPr lang="en-US" altLang="ko-KR" dirty="0"/>
              <a:t>(</a:t>
            </a:r>
            <a:r>
              <a:rPr lang="ko-KR" altLang="en-US" dirty="0"/>
              <a:t>글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ko-KR" altLang="en-US" dirty="0" smtClean="0"/>
              <a:t>제목을 수집</a:t>
            </a:r>
            <a:endParaRPr dirty="0"/>
          </a:p>
        </p:txBody>
      </p:sp>
      <p:sp>
        <p:nvSpPr>
          <p:cNvPr id="634" name="Google Shape;634;p53"/>
          <p:cNvSpPr txBox="1">
            <a:spLocks noGrp="1"/>
          </p:cNvSpPr>
          <p:nvPr>
            <p:ph type="title" idx="4294967295"/>
          </p:nvPr>
        </p:nvSpPr>
        <p:spPr>
          <a:xfrm>
            <a:off x="5696125" y="1850215"/>
            <a:ext cx="3226869" cy="70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altLang="ko-KR" b="1" dirty="0" smtClean="0"/>
              <a:t>Modeling</a:t>
            </a:r>
            <a:endParaRPr sz="3333" b="1" dirty="0">
              <a:latin typeface="Sen"/>
              <a:ea typeface="Sen"/>
              <a:cs typeface="Sen"/>
              <a:sym typeface="Sen"/>
            </a:endParaRPr>
          </a:p>
        </p:txBody>
      </p:sp>
      <p:sp>
        <p:nvSpPr>
          <p:cNvPr id="635" name="Google Shape;635;p53"/>
          <p:cNvSpPr txBox="1">
            <a:spLocks noGrp="1"/>
          </p:cNvSpPr>
          <p:nvPr>
            <p:ph type="subTitle" idx="4294967295"/>
          </p:nvPr>
        </p:nvSpPr>
        <p:spPr>
          <a:xfrm>
            <a:off x="5841992" y="2445675"/>
            <a:ext cx="2930000" cy="95078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spcAft>
                <a:spcPts val="2133"/>
              </a:spcAft>
              <a:buNone/>
            </a:pPr>
            <a:r>
              <a:rPr lang="ko-KR" altLang="en-US" dirty="0"/>
              <a:t>데이터를 학습 및 검증 세트로 나누고</a:t>
            </a:r>
            <a:r>
              <a:rPr lang="en-US" altLang="ko-KR" dirty="0"/>
              <a:t>, </a:t>
            </a:r>
            <a:r>
              <a:rPr lang="ko-KR" altLang="en-US" dirty="0"/>
              <a:t>기계 학습 모델을 </a:t>
            </a:r>
            <a:r>
              <a:rPr lang="ko-KR" altLang="en-US" dirty="0" smtClean="0"/>
              <a:t>훈련</a:t>
            </a:r>
            <a:endParaRPr dirty="0"/>
          </a:p>
        </p:txBody>
      </p:sp>
      <p:sp>
        <p:nvSpPr>
          <p:cNvPr id="636" name="Google Shape;636;p53"/>
          <p:cNvSpPr txBox="1">
            <a:spLocks noGrp="1"/>
          </p:cNvSpPr>
          <p:nvPr>
            <p:ph type="title" idx="4294967295"/>
          </p:nvPr>
        </p:nvSpPr>
        <p:spPr>
          <a:xfrm>
            <a:off x="3207431" y="4622776"/>
            <a:ext cx="3355122" cy="70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3333" b="1" dirty="0" smtClean="0">
                <a:latin typeface="Sen"/>
                <a:ea typeface="Sen"/>
                <a:cs typeface="Sen"/>
                <a:sym typeface="Sen"/>
              </a:rPr>
              <a:t>Preprocessing</a:t>
            </a:r>
            <a:endParaRPr sz="3333" b="1" dirty="0">
              <a:latin typeface="Sen"/>
              <a:ea typeface="Sen"/>
              <a:cs typeface="Sen"/>
              <a:sym typeface="Sen"/>
            </a:endParaRPr>
          </a:p>
        </p:txBody>
      </p:sp>
      <p:sp>
        <p:nvSpPr>
          <p:cNvPr id="637" name="Google Shape;637;p53"/>
          <p:cNvSpPr txBox="1">
            <a:spLocks noGrp="1"/>
          </p:cNvSpPr>
          <p:nvPr>
            <p:ph type="subTitle" idx="4294967295"/>
          </p:nvPr>
        </p:nvSpPr>
        <p:spPr>
          <a:xfrm>
            <a:off x="3419992" y="5199135"/>
            <a:ext cx="2930000" cy="85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spcAft>
                <a:spcPts val="2133"/>
              </a:spcAft>
              <a:buNone/>
            </a:pPr>
            <a:r>
              <a:rPr lang="ko-KR" altLang="en-US" dirty="0"/>
              <a:t>수집한 데이터를 정제하고 불필요한 문자</a:t>
            </a:r>
            <a:r>
              <a:rPr lang="en-US" altLang="ko-KR" dirty="0"/>
              <a:t>, HTML </a:t>
            </a:r>
            <a:r>
              <a:rPr lang="ko-KR" altLang="en-US" dirty="0"/>
              <a:t>태그</a:t>
            </a:r>
            <a:r>
              <a:rPr lang="en-US" altLang="ko-KR" dirty="0"/>
              <a:t>, </a:t>
            </a:r>
            <a:r>
              <a:rPr lang="ko-KR" altLang="en-US" dirty="0"/>
              <a:t>공백 등을 </a:t>
            </a:r>
            <a:r>
              <a:rPr lang="ko-KR" altLang="en-US" dirty="0" smtClean="0"/>
              <a:t>제거</a:t>
            </a:r>
            <a:endParaRPr dirty="0"/>
          </a:p>
        </p:txBody>
      </p:sp>
      <p:sp>
        <p:nvSpPr>
          <p:cNvPr id="638" name="Google Shape;638;p53"/>
          <p:cNvSpPr txBox="1">
            <a:spLocks noGrp="1"/>
          </p:cNvSpPr>
          <p:nvPr>
            <p:ph type="title" idx="4294967295"/>
          </p:nvPr>
        </p:nvSpPr>
        <p:spPr>
          <a:xfrm>
            <a:off x="8263992" y="4603681"/>
            <a:ext cx="2930000" cy="70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3333" b="1" dirty="0" smtClean="0">
                <a:latin typeface="Sen"/>
                <a:ea typeface="Sen"/>
                <a:cs typeface="Sen"/>
                <a:sym typeface="Sen"/>
              </a:rPr>
              <a:t>Result</a:t>
            </a:r>
            <a:endParaRPr sz="3333" b="1" dirty="0">
              <a:latin typeface="Sen"/>
              <a:ea typeface="Sen"/>
              <a:cs typeface="Sen"/>
              <a:sym typeface="Sen"/>
            </a:endParaRPr>
          </a:p>
        </p:txBody>
      </p:sp>
      <p:sp>
        <p:nvSpPr>
          <p:cNvPr id="639" name="Google Shape;639;p53"/>
          <p:cNvSpPr txBox="1">
            <a:spLocks noGrp="1"/>
          </p:cNvSpPr>
          <p:nvPr>
            <p:ph type="subTitle" idx="4294967295"/>
          </p:nvPr>
        </p:nvSpPr>
        <p:spPr>
          <a:xfrm>
            <a:off x="8263992" y="5199140"/>
            <a:ext cx="2930000" cy="101710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spcAft>
                <a:spcPts val="2133"/>
              </a:spcAft>
              <a:buNone/>
            </a:pPr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640" name="Google Shape;640;p53"/>
          <p:cNvSpPr txBox="1">
            <a:spLocks noGrp="1"/>
          </p:cNvSpPr>
          <p:nvPr>
            <p:ph type="title" idx="4294967295"/>
          </p:nvPr>
        </p:nvSpPr>
        <p:spPr>
          <a:xfrm>
            <a:off x="1612792" y="3498063"/>
            <a:ext cx="1700400" cy="1051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6400" dirty="0">
                <a:latin typeface="Sen"/>
                <a:ea typeface="Sen"/>
                <a:cs typeface="Sen"/>
                <a:sym typeface="Sen"/>
              </a:rPr>
              <a:t>01</a:t>
            </a:r>
            <a:endParaRPr sz="6400" dirty="0">
              <a:latin typeface="Sen"/>
              <a:ea typeface="Sen"/>
              <a:cs typeface="Sen"/>
              <a:sym typeface="Sen"/>
            </a:endParaRPr>
          </a:p>
        </p:txBody>
      </p:sp>
      <p:sp>
        <p:nvSpPr>
          <p:cNvPr id="641" name="Google Shape;641;p53"/>
          <p:cNvSpPr txBox="1">
            <a:spLocks noGrp="1"/>
          </p:cNvSpPr>
          <p:nvPr>
            <p:ph type="title" idx="4294967295"/>
          </p:nvPr>
        </p:nvSpPr>
        <p:spPr>
          <a:xfrm>
            <a:off x="4034792" y="3396463"/>
            <a:ext cx="1700400" cy="1051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6400" dirty="0">
                <a:latin typeface="Sen"/>
                <a:ea typeface="Sen"/>
                <a:cs typeface="Sen"/>
                <a:sym typeface="Sen"/>
              </a:rPr>
              <a:t>02</a:t>
            </a:r>
            <a:endParaRPr sz="6400" dirty="0">
              <a:latin typeface="Sen"/>
              <a:ea typeface="Sen"/>
              <a:cs typeface="Sen"/>
              <a:sym typeface="Sen"/>
            </a:endParaRPr>
          </a:p>
        </p:txBody>
      </p:sp>
      <p:sp>
        <p:nvSpPr>
          <p:cNvPr id="642" name="Google Shape;642;p53"/>
          <p:cNvSpPr txBox="1">
            <a:spLocks noGrp="1"/>
          </p:cNvSpPr>
          <p:nvPr>
            <p:ph type="title" idx="4294967295"/>
          </p:nvPr>
        </p:nvSpPr>
        <p:spPr>
          <a:xfrm>
            <a:off x="6456792" y="3489252"/>
            <a:ext cx="1700400" cy="1051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6400">
                <a:latin typeface="Sen"/>
                <a:ea typeface="Sen"/>
                <a:cs typeface="Sen"/>
                <a:sym typeface="Sen"/>
              </a:rPr>
              <a:t>03</a:t>
            </a:r>
            <a:endParaRPr sz="6400">
              <a:latin typeface="Sen"/>
              <a:ea typeface="Sen"/>
              <a:cs typeface="Sen"/>
              <a:sym typeface="Sen"/>
            </a:endParaRPr>
          </a:p>
        </p:txBody>
      </p:sp>
      <p:sp>
        <p:nvSpPr>
          <p:cNvPr id="643" name="Google Shape;643;p53"/>
          <p:cNvSpPr txBox="1">
            <a:spLocks noGrp="1"/>
          </p:cNvSpPr>
          <p:nvPr>
            <p:ph type="title" idx="4294967295"/>
          </p:nvPr>
        </p:nvSpPr>
        <p:spPr>
          <a:xfrm>
            <a:off x="8878792" y="3396463"/>
            <a:ext cx="1700400" cy="1051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6400" dirty="0">
                <a:latin typeface="Sen"/>
                <a:ea typeface="Sen"/>
                <a:cs typeface="Sen"/>
                <a:sym typeface="Sen"/>
              </a:rPr>
              <a:t>04</a:t>
            </a:r>
            <a:endParaRPr sz="6400" dirty="0">
              <a:latin typeface="Sen"/>
              <a:ea typeface="Sen"/>
              <a:cs typeface="Sen"/>
              <a:sym typeface="Sen"/>
            </a:endParaRPr>
          </a:p>
        </p:txBody>
      </p:sp>
    </p:spTree>
    <p:extLst>
      <p:ext uri="{BB962C8B-B14F-4D97-AF65-F5344CB8AC3E}">
        <p14:creationId xmlns:p14="http://schemas.microsoft.com/office/powerpoint/2010/main" val="168666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4"/>
          <p:cNvSpPr/>
          <p:nvPr/>
        </p:nvSpPr>
        <p:spPr>
          <a:xfrm rot="10800000">
            <a:off x="9073384" y="1"/>
            <a:ext cx="3074533" cy="2325967"/>
          </a:xfrm>
          <a:custGeom>
            <a:avLst/>
            <a:gdLst/>
            <a:ahLst/>
            <a:cxnLst/>
            <a:rect l="l" t="t" r="r" b="b"/>
            <a:pathLst>
              <a:path w="92236" h="69779" extrusionOk="0">
                <a:moveTo>
                  <a:pt x="45690" y="1"/>
                </a:moveTo>
                <a:cubicBezTo>
                  <a:pt x="39427" y="1"/>
                  <a:pt x="33128" y="3319"/>
                  <a:pt x="29922" y="10031"/>
                </a:cubicBezTo>
                <a:cubicBezTo>
                  <a:pt x="26464" y="17279"/>
                  <a:pt x="28377" y="25407"/>
                  <a:pt x="22103" y="31385"/>
                </a:cubicBezTo>
                <a:cubicBezTo>
                  <a:pt x="16672" y="36542"/>
                  <a:pt x="13107" y="38942"/>
                  <a:pt x="11527" y="46642"/>
                </a:cubicBezTo>
                <a:cubicBezTo>
                  <a:pt x="10006" y="53950"/>
                  <a:pt x="5894" y="57111"/>
                  <a:pt x="2353" y="63575"/>
                </a:cubicBezTo>
                <a:cubicBezTo>
                  <a:pt x="1343" y="65429"/>
                  <a:pt x="499" y="67556"/>
                  <a:pt x="0" y="69778"/>
                </a:cubicBezTo>
                <a:lnTo>
                  <a:pt x="92236" y="69778"/>
                </a:lnTo>
                <a:cubicBezTo>
                  <a:pt x="90251" y="65263"/>
                  <a:pt x="85688" y="61864"/>
                  <a:pt x="84155" y="57099"/>
                </a:cubicBezTo>
                <a:cubicBezTo>
                  <a:pt x="81731" y="49601"/>
                  <a:pt x="87055" y="42863"/>
                  <a:pt x="87162" y="35484"/>
                </a:cubicBezTo>
                <a:cubicBezTo>
                  <a:pt x="87281" y="27380"/>
                  <a:pt x="81422" y="23839"/>
                  <a:pt x="74233" y="22318"/>
                </a:cubicBezTo>
                <a:cubicBezTo>
                  <a:pt x="70918" y="21617"/>
                  <a:pt x="66759" y="21949"/>
                  <a:pt x="64204" y="19276"/>
                </a:cubicBezTo>
                <a:cubicBezTo>
                  <a:pt x="61982" y="16959"/>
                  <a:pt x="62837" y="13988"/>
                  <a:pt x="61827" y="11267"/>
                </a:cubicBezTo>
                <a:cubicBezTo>
                  <a:pt x="59029" y="3786"/>
                  <a:pt x="52380" y="1"/>
                  <a:pt x="45690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5" name="Google Shape;485;p44"/>
          <p:cNvSpPr/>
          <p:nvPr/>
        </p:nvSpPr>
        <p:spPr>
          <a:xfrm rot="5400000">
            <a:off x="9531818" y="408867"/>
            <a:ext cx="3069033" cy="2251333"/>
          </a:xfrm>
          <a:custGeom>
            <a:avLst/>
            <a:gdLst/>
            <a:ahLst/>
            <a:cxnLst/>
            <a:rect l="l" t="t" r="r" b="b"/>
            <a:pathLst>
              <a:path w="92071" h="67540" extrusionOk="0">
                <a:moveTo>
                  <a:pt x="1" y="1"/>
                </a:moveTo>
                <a:lnTo>
                  <a:pt x="1" y="55779"/>
                </a:lnTo>
                <a:lnTo>
                  <a:pt x="13" y="55779"/>
                </a:lnTo>
                <a:cubicBezTo>
                  <a:pt x="999" y="57419"/>
                  <a:pt x="2389" y="59011"/>
                  <a:pt x="4386" y="60568"/>
                </a:cubicBezTo>
                <a:cubicBezTo>
                  <a:pt x="9069" y="64266"/>
                  <a:pt x="15676" y="67540"/>
                  <a:pt x="21968" y="67540"/>
                </a:cubicBezTo>
                <a:cubicBezTo>
                  <a:pt x="23339" y="67540"/>
                  <a:pt x="24695" y="67384"/>
                  <a:pt x="26013" y="67044"/>
                </a:cubicBezTo>
                <a:cubicBezTo>
                  <a:pt x="34354" y="64893"/>
                  <a:pt x="34806" y="59142"/>
                  <a:pt x="37955" y="52785"/>
                </a:cubicBezTo>
                <a:cubicBezTo>
                  <a:pt x="39348" y="49973"/>
                  <a:pt x="41042" y="48890"/>
                  <a:pt x="42948" y="48890"/>
                </a:cubicBezTo>
                <a:cubicBezTo>
                  <a:pt x="49356" y="48890"/>
                  <a:pt x="58153" y="61134"/>
                  <a:pt x="65917" y="61134"/>
                </a:cubicBezTo>
                <a:cubicBezTo>
                  <a:pt x="68630" y="61134"/>
                  <a:pt x="71218" y="59638"/>
                  <a:pt x="73533" y="55601"/>
                </a:cubicBezTo>
                <a:cubicBezTo>
                  <a:pt x="77026" y="49469"/>
                  <a:pt x="72784" y="42482"/>
                  <a:pt x="74186" y="36030"/>
                </a:cubicBezTo>
                <a:cubicBezTo>
                  <a:pt x="75874" y="28199"/>
                  <a:pt x="84002" y="24955"/>
                  <a:pt x="87852" y="18479"/>
                </a:cubicBezTo>
                <a:cubicBezTo>
                  <a:pt x="92070" y="11373"/>
                  <a:pt x="88695" y="5289"/>
                  <a:pt x="83110" y="298"/>
                </a:cubicBezTo>
                <a:cubicBezTo>
                  <a:pt x="82992" y="191"/>
                  <a:pt x="82873" y="84"/>
                  <a:pt x="82754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00" y="1335814"/>
            <a:ext cx="4076684" cy="5124587"/>
          </a:xfrm>
          <a:prstGeom prst="rect">
            <a:avLst/>
          </a:prstGeom>
        </p:spPr>
      </p:pic>
      <p:sp>
        <p:nvSpPr>
          <p:cNvPr id="477" name="Google Shape;477;p44"/>
          <p:cNvSpPr/>
          <p:nvPr/>
        </p:nvSpPr>
        <p:spPr>
          <a:xfrm>
            <a:off x="684000" y="295501"/>
            <a:ext cx="10825067" cy="6164900"/>
          </a:xfrm>
          <a:custGeom>
            <a:avLst/>
            <a:gdLst/>
            <a:ahLst/>
            <a:cxnLst/>
            <a:rect l="l" t="t" r="r" b="b"/>
            <a:pathLst>
              <a:path w="324752" h="184947" extrusionOk="0">
                <a:moveTo>
                  <a:pt x="36114" y="0"/>
                </a:moveTo>
                <a:lnTo>
                  <a:pt x="0" y="78247"/>
                </a:lnTo>
                <a:lnTo>
                  <a:pt x="50614" y="184947"/>
                </a:lnTo>
                <a:lnTo>
                  <a:pt x="311073" y="184947"/>
                </a:lnTo>
                <a:lnTo>
                  <a:pt x="324752" y="8755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0" name="Google Shape;480;p44"/>
          <p:cNvSpPr/>
          <p:nvPr/>
        </p:nvSpPr>
        <p:spPr>
          <a:xfrm rot="10800000">
            <a:off x="8573184" y="3538667"/>
            <a:ext cx="3618800" cy="3319333"/>
          </a:xfrm>
          <a:custGeom>
            <a:avLst/>
            <a:gdLst/>
            <a:ahLst/>
            <a:cxnLst/>
            <a:rect l="l" t="t" r="r" b="b"/>
            <a:pathLst>
              <a:path w="108564" h="99580" extrusionOk="0">
                <a:moveTo>
                  <a:pt x="0" y="0"/>
                </a:moveTo>
                <a:lnTo>
                  <a:pt x="0" y="99579"/>
                </a:lnTo>
                <a:lnTo>
                  <a:pt x="15567" y="99579"/>
                </a:lnTo>
                <a:cubicBezTo>
                  <a:pt x="68648" y="81458"/>
                  <a:pt x="9697" y="30563"/>
                  <a:pt x="59130" y="26166"/>
                </a:cubicBezTo>
                <a:cubicBezTo>
                  <a:pt x="108563" y="21770"/>
                  <a:pt x="96288" y="357"/>
                  <a:pt x="96288" y="357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1" name="Google Shape;481;p44"/>
          <p:cNvSpPr txBox="1">
            <a:spLocks noGrp="1"/>
          </p:cNvSpPr>
          <p:nvPr>
            <p:ph type="subTitle" idx="1"/>
          </p:nvPr>
        </p:nvSpPr>
        <p:spPr>
          <a:xfrm>
            <a:off x="6988007" y="975167"/>
            <a:ext cx="4924593" cy="721294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ko-KR" altLang="en-US" dirty="0" smtClean="0"/>
              <a:t>웹 브라우저를 자동화하기 위해 </a:t>
            </a:r>
            <a:r>
              <a:rPr lang="en-US" altLang="ko-KR" dirty="0" smtClean="0"/>
              <a:t>Chrome </a:t>
            </a:r>
            <a:r>
              <a:rPr lang="ko-KR" altLang="en-US" dirty="0" smtClean="0"/>
              <a:t>브라우저를 설정하고 시작하는 코드</a:t>
            </a:r>
            <a:endParaRPr dirty="0"/>
          </a:p>
        </p:txBody>
      </p:sp>
      <p:sp>
        <p:nvSpPr>
          <p:cNvPr id="487" name="Google Shape;487;p4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4266341" cy="763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 smtClean="0"/>
              <a:t>02-01 Crawling</a:t>
            </a:r>
            <a:endParaRPr dirty="0"/>
          </a:p>
        </p:txBody>
      </p:sp>
      <p:cxnSp>
        <p:nvCxnSpPr>
          <p:cNvPr id="18" name="Google Shape;675;p52"/>
          <p:cNvCxnSpPr/>
          <p:nvPr/>
        </p:nvCxnSpPr>
        <p:spPr>
          <a:xfrm rot="10800000" flipV="1">
            <a:off x="3093170" y="1396753"/>
            <a:ext cx="3796141" cy="1495576"/>
          </a:xfrm>
          <a:prstGeom prst="bentConnector3">
            <a:avLst>
              <a:gd name="adj1" fmla="val 48782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26" name="Google Shape;675;p52"/>
          <p:cNvCxnSpPr/>
          <p:nvPr/>
        </p:nvCxnSpPr>
        <p:spPr>
          <a:xfrm rot="10800000" flipV="1">
            <a:off x="2722344" y="3473041"/>
            <a:ext cx="3781558" cy="751413"/>
          </a:xfrm>
          <a:prstGeom prst="bentConnector3">
            <a:avLst>
              <a:gd name="adj1" fmla="val 6508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28" name="Google Shape;481;p44"/>
          <p:cNvSpPr txBox="1">
            <a:spLocks/>
          </p:cNvSpPr>
          <p:nvPr/>
        </p:nvSpPr>
        <p:spPr>
          <a:xfrm>
            <a:off x="6532654" y="2427924"/>
            <a:ext cx="4760835" cy="2077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1pPr>
            <a:lvl2pPr marL="914400" marR="0" lvl="1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2pPr>
            <a:lvl3pPr marL="1371600" marR="0" lvl="2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3pPr>
            <a:lvl4pPr marL="1828800" marR="0" lvl="3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4pPr>
            <a:lvl5pPr marL="2286000" marR="0" lvl="4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5pPr>
            <a:lvl6pPr marL="2743200" marR="0" lvl="5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6pPr>
            <a:lvl7pPr marL="3200400" marR="0" lvl="6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7pPr>
            <a:lvl8pPr marL="3657600" marR="0" lvl="7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8pPr>
            <a:lvl9pPr marL="4114800" marR="0" lvl="8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595959"/>
              </a:buClr>
              <a:buSzPts val="1400"/>
              <a:buFont typeface="Anaheim"/>
              <a:buChar char="■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9pPr>
          </a:lstStyle>
          <a:p>
            <a:pPr marL="0" indent="0">
              <a:buFont typeface="Anaheim"/>
              <a:buNone/>
            </a:pPr>
            <a:r>
              <a:rPr lang="ko-KR" altLang="en-US" kern="0" dirty="0" err="1" smtClean="0"/>
              <a:t>카테고리별</a:t>
            </a:r>
            <a:r>
              <a:rPr lang="ko-KR" altLang="en-US" kern="0" dirty="0" smtClean="0"/>
              <a:t> 게시물 제목을 수집하고</a:t>
            </a:r>
            <a:r>
              <a:rPr lang="en-US" altLang="ko-KR" kern="0" dirty="0" smtClean="0"/>
              <a:t>, </a:t>
            </a:r>
            <a:r>
              <a:rPr lang="ko-KR" altLang="en-US" kern="0" dirty="0" smtClean="0"/>
              <a:t>해당 정보를 </a:t>
            </a:r>
            <a:r>
              <a:rPr lang="en-US" altLang="ko-KR" kern="0" dirty="0" smtClean="0"/>
              <a:t>Pandas </a:t>
            </a:r>
            <a:r>
              <a:rPr lang="en-US" altLang="ko-KR" kern="0" dirty="0" err="1" smtClean="0"/>
              <a:t>DataFrame</a:t>
            </a:r>
            <a:r>
              <a:rPr lang="ko-KR" altLang="en-US" kern="0" dirty="0" smtClean="0"/>
              <a:t>에 저장한 다음 임시로 </a:t>
            </a:r>
            <a:r>
              <a:rPr lang="en-US" altLang="ko-KR" kern="0" dirty="0" smtClean="0"/>
              <a:t>title_’</a:t>
            </a:r>
            <a:r>
              <a:rPr lang="ko-KR" altLang="en-US" kern="0" dirty="0" smtClean="0"/>
              <a:t>카테고리이름</a:t>
            </a:r>
            <a:r>
              <a:rPr lang="en-US" altLang="ko-KR" kern="0" dirty="0" smtClean="0"/>
              <a:t>’_’page’</a:t>
            </a:r>
            <a:r>
              <a:rPr lang="ko-KR" altLang="en-US" kern="0" dirty="0" smtClean="0"/>
              <a:t>이름으로 임시 </a:t>
            </a:r>
            <a:r>
              <a:rPr lang="en-US" altLang="ko-KR" kern="0" dirty="0" smtClean="0"/>
              <a:t>CSV</a:t>
            </a:r>
            <a:r>
              <a:rPr lang="ko-KR" altLang="en-US" kern="0" dirty="0" smtClean="0"/>
              <a:t>파일 저장</a:t>
            </a:r>
            <a:endParaRPr lang="en-US" altLang="ko-KR" kern="0" dirty="0" smtClean="0"/>
          </a:p>
          <a:p>
            <a:pPr marL="0" indent="0">
              <a:spcAft>
                <a:spcPts val="2133"/>
              </a:spcAft>
              <a:buFont typeface="Anaheim"/>
              <a:buNone/>
            </a:pPr>
            <a:r>
              <a:rPr lang="en-US" altLang="ko-KR" kern="0" dirty="0" smtClean="0"/>
              <a:t>(Mod </a:t>
            </a:r>
            <a:r>
              <a:rPr lang="ko-KR" altLang="en-US" kern="0" dirty="0" smtClean="0"/>
              <a:t>글의 페이지가 </a:t>
            </a:r>
            <a:r>
              <a:rPr lang="en-US" altLang="ko-KR" kern="0" dirty="0" smtClean="0"/>
              <a:t>11</a:t>
            </a:r>
            <a:r>
              <a:rPr lang="ko-KR" altLang="en-US" kern="0" dirty="0" smtClean="0"/>
              <a:t>페이지 밖에 없기 때문에 </a:t>
            </a:r>
            <a:r>
              <a:rPr lang="ko-KR" altLang="en-US" kern="0" dirty="0"/>
              <a:t>카</a:t>
            </a:r>
            <a:r>
              <a:rPr lang="ko-KR" altLang="en-US" kern="0" dirty="0" smtClean="0"/>
              <a:t>테고리별로 </a:t>
            </a:r>
            <a:r>
              <a:rPr lang="en-US" altLang="ko-KR" kern="0" dirty="0" smtClean="0"/>
              <a:t>10</a:t>
            </a:r>
            <a:r>
              <a:rPr lang="ko-KR" altLang="en-US" kern="0" dirty="0" smtClean="0"/>
              <a:t>페이지 씩 데이터 저장</a:t>
            </a:r>
            <a:r>
              <a:rPr lang="en-US" altLang="ko-KR" kern="0" dirty="0" smtClean="0"/>
              <a:t>)</a:t>
            </a:r>
            <a:endParaRPr lang="ko-KR" altLang="en-US" kern="0" dirty="0"/>
          </a:p>
        </p:txBody>
      </p:sp>
      <p:cxnSp>
        <p:nvCxnSpPr>
          <p:cNvPr id="29" name="Google Shape;675;p52"/>
          <p:cNvCxnSpPr/>
          <p:nvPr/>
        </p:nvCxnSpPr>
        <p:spPr>
          <a:xfrm rot="10800000" flipV="1">
            <a:off x="3154261" y="5352177"/>
            <a:ext cx="3833746" cy="97312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31" name="Google Shape;481;p44"/>
          <p:cNvSpPr txBox="1">
            <a:spLocks/>
          </p:cNvSpPr>
          <p:nvPr/>
        </p:nvSpPr>
        <p:spPr>
          <a:xfrm>
            <a:off x="7142752" y="4944307"/>
            <a:ext cx="3303469" cy="721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1pPr>
            <a:lvl2pPr marL="914400" marR="0" lvl="1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2pPr>
            <a:lvl3pPr marL="1371600" marR="0" lvl="2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3pPr>
            <a:lvl4pPr marL="1828800" marR="0" lvl="3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4pPr>
            <a:lvl5pPr marL="2286000" marR="0" lvl="4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5pPr>
            <a:lvl6pPr marL="2743200" marR="0" lvl="5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6pPr>
            <a:lvl7pPr marL="3200400" marR="0" lvl="6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7pPr>
            <a:lvl8pPr marL="3657600" marR="0" lvl="7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8pPr>
            <a:lvl9pPr marL="4114800" marR="0" lvl="8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595959"/>
              </a:buClr>
              <a:buSzPts val="1400"/>
              <a:buFont typeface="Anaheim"/>
              <a:buChar char="■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9pPr>
          </a:lstStyle>
          <a:p>
            <a:pPr marL="0" indent="0">
              <a:spcBef>
                <a:spcPts val="2133"/>
              </a:spcBef>
              <a:spcAft>
                <a:spcPts val="2133"/>
              </a:spcAft>
              <a:buFont typeface="Anaheim"/>
              <a:buNone/>
            </a:pPr>
            <a:r>
              <a:rPr lang="ko-KR" altLang="en-US" kern="0" dirty="0" smtClean="0"/>
              <a:t>마지막으로 모든 데이터를 포함하는 </a:t>
            </a:r>
            <a:r>
              <a:rPr lang="en-US" altLang="ko-KR" kern="0" dirty="0" smtClean="0"/>
              <a:t>CSV</a:t>
            </a:r>
            <a:r>
              <a:rPr lang="ko-KR" altLang="en-US" kern="0" dirty="0" smtClean="0"/>
              <a:t>파일 생성</a:t>
            </a:r>
            <a:endParaRPr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155786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4"/>
          <p:cNvSpPr/>
          <p:nvPr/>
        </p:nvSpPr>
        <p:spPr>
          <a:xfrm rot="5400000">
            <a:off x="9531818" y="408867"/>
            <a:ext cx="3069033" cy="2251333"/>
          </a:xfrm>
          <a:custGeom>
            <a:avLst/>
            <a:gdLst/>
            <a:ahLst/>
            <a:cxnLst/>
            <a:rect l="l" t="t" r="r" b="b"/>
            <a:pathLst>
              <a:path w="92071" h="67540" extrusionOk="0">
                <a:moveTo>
                  <a:pt x="1" y="1"/>
                </a:moveTo>
                <a:lnTo>
                  <a:pt x="1" y="55779"/>
                </a:lnTo>
                <a:lnTo>
                  <a:pt x="13" y="55779"/>
                </a:lnTo>
                <a:cubicBezTo>
                  <a:pt x="999" y="57419"/>
                  <a:pt x="2389" y="59011"/>
                  <a:pt x="4386" y="60568"/>
                </a:cubicBezTo>
                <a:cubicBezTo>
                  <a:pt x="9069" y="64266"/>
                  <a:pt x="15676" y="67540"/>
                  <a:pt x="21968" y="67540"/>
                </a:cubicBezTo>
                <a:cubicBezTo>
                  <a:pt x="23339" y="67540"/>
                  <a:pt x="24695" y="67384"/>
                  <a:pt x="26013" y="67044"/>
                </a:cubicBezTo>
                <a:cubicBezTo>
                  <a:pt x="34354" y="64893"/>
                  <a:pt x="34806" y="59142"/>
                  <a:pt x="37955" y="52785"/>
                </a:cubicBezTo>
                <a:cubicBezTo>
                  <a:pt x="39348" y="49973"/>
                  <a:pt x="41042" y="48890"/>
                  <a:pt x="42948" y="48890"/>
                </a:cubicBezTo>
                <a:cubicBezTo>
                  <a:pt x="49356" y="48890"/>
                  <a:pt x="58153" y="61134"/>
                  <a:pt x="65917" y="61134"/>
                </a:cubicBezTo>
                <a:cubicBezTo>
                  <a:pt x="68630" y="61134"/>
                  <a:pt x="71218" y="59638"/>
                  <a:pt x="73533" y="55601"/>
                </a:cubicBezTo>
                <a:cubicBezTo>
                  <a:pt x="77026" y="49469"/>
                  <a:pt x="72784" y="42482"/>
                  <a:pt x="74186" y="36030"/>
                </a:cubicBezTo>
                <a:cubicBezTo>
                  <a:pt x="75874" y="28199"/>
                  <a:pt x="84002" y="24955"/>
                  <a:pt x="87852" y="18479"/>
                </a:cubicBezTo>
                <a:cubicBezTo>
                  <a:pt x="92070" y="11373"/>
                  <a:pt x="88695" y="5289"/>
                  <a:pt x="83110" y="298"/>
                </a:cubicBezTo>
                <a:cubicBezTo>
                  <a:pt x="82992" y="191"/>
                  <a:pt x="82873" y="84"/>
                  <a:pt x="82754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6" name="Google Shape;486;p44"/>
          <p:cNvSpPr/>
          <p:nvPr/>
        </p:nvSpPr>
        <p:spPr>
          <a:xfrm rot="10800000">
            <a:off x="9073384" y="1"/>
            <a:ext cx="3074533" cy="2325967"/>
          </a:xfrm>
          <a:custGeom>
            <a:avLst/>
            <a:gdLst/>
            <a:ahLst/>
            <a:cxnLst/>
            <a:rect l="l" t="t" r="r" b="b"/>
            <a:pathLst>
              <a:path w="92236" h="69779" extrusionOk="0">
                <a:moveTo>
                  <a:pt x="45690" y="1"/>
                </a:moveTo>
                <a:cubicBezTo>
                  <a:pt x="39427" y="1"/>
                  <a:pt x="33128" y="3319"/>
                  <a:pt x="29922" y="10031"/>
                </a:cubicBezTo>
                <a:cubicBezTo>
                  <a:pt x="26464" y="17279"/>
                  <a:pt x="28377" y="25407"/>
                  <a:pt x="22103" y="31385"/>
                </a:cubicBezTo>
                <a:cubicBezTo>
                  <a:pt x="16672" y="36542"/>
                  <a:pt x="13107" y="38942"/>
                  <a:pt x="11527" y="46642"/>
                </a:cubicBezTo>
                <a:cubicBezTo>
                  <a:pt x="10006" y="53950"/>
                  <a:pt x="5894" y="57111"/>
                  <a:pt x="2353" y="63575"/>
                </a:cubicBezTo>
                <a:cubicBezTo>
                  <a:pt x="1343" y="65429"/>
                  <a:pt x="499" y="67556"/>
                  <a:pt x="0" y="69778"/>
                </a:cubicBezTo>
                <a:lnTo>
                  <a:pt x="92236" y="69778"/>
                </a:lnTo>
                <a:cubicBezTo>
                  <a:pt x="90251" y="65263"/>
                  <a:pt x="85688" y="61864"/>
                  <a:pt x="84155" y="57099"/>
                </a:cubicBezTo>
                <a:cubicBezTo>
                  <a:pt x="81731" y="49601"/>
                  <a:pt x="87055" y="42863"/>
                  <a:pt x="87162" y="35484"/>
                </a:cubicBezTo>
                <a:cubicBezTo>
                  <a:pt x="87281" y="27380"/>
                  <a:pt x="81422" y="23839"/>
                  <a:pt x="74233" y="22318"/>
                </a:cubicBezTo>
                <a:cubicBezTo>
                  <a:pt x="70918" y="21617"/>
                  <a:pt x="66759" y="21949"/>
                  <a:pt x="64204" y="19276"/>
                </a:cubicBezTo>
                <a:cubicBezTo>
                  <a:pt x="61982" y="16959"/>
                  <a:pt x="62837" y="13988"/>
                  <a:pt x="61827" y="11267"/>
                </a:cubicBezTo>
                <a:cubicBezTo>
                  <a:pt x="59029" y="3786"/>
                  <a:pt x="52380" y="1"/>
                  <a:pt x="45690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77" name="Google Shape;477;p44"/>
          <p:cNvSpPr/>
          <p:nvPr/>
        </p:nvSpPr>
        <p:spPr>
          <a:xfrm>
            <a:off x="684000" y="295501"/>
            <a:ext cx="10825067" cy="6164900"/>
          </a:xfrm>
          <a:custGeom>
            <a:avLst/>
            <a:gdLst/>
            <a:ahLst/>
            <a:cxnLst/>
            <a:rect l="l" t="t" r="r" b="b"/>
            <a:pathLst>
              <a:path w="324752" h="184947" extrusionOk="0">
                <a:moveTo>
                  <a:pt x="36114" y="0"/>
                </a:moveTo>
                <a:lnTo>
                  <a:pt x="0" y="78247"/>
                </a:lnTo>
                <a:lnTo>
                  <a:pt x="50614" y="184947"/>
                </a:lnTo>
                <a:lnTo>
                  <a:pt x="311073" y="184947"/>
                </a:lnTo>
                <a:lnTo>
                  <a:pt x="324752" y="8755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0" name="Google Shape;480;p44"/>
          <p:cNvSpPr/>
          <p:nvPr/>
        </p:nvSpPr>
        <p:spPr>
          <a:xfrm rot="10800000">
            <a:off x="8573184" y="3538667"/>
            <a:ext cx="3618800" cy="3319333"/>
          </a:xfrm>
          <a:custGeom>
            <a:avLst/>
            <a:gdLst/>
            <a:ahLst/>
            <a:cxnLst/>
            <a:rect l="l" t="t" r="r" b="b"/>
            <a:pathLst>
              <a:path w="108564" h="99580" extrusionOk="0">
                <a:moveTo>
                  <a:pt x="0" y="0"/>
                </a:moveTo>
                <a:lnTo>
                  <a:pt x="0" y="99579"/>
                </a:lnTo>
                <a:lnTo>
                  <a:pt x="15567" y="99579"/>
                </a:lnTo>
                <a:cubicBezTo>
                  <a:pt x="68648" y="81458"/>
                  <a:pt x="9697" y="30563"/>
                  <a:pt x="59130" y="26166"/>
                </a:cubicBezTo>
                <a:cubicBezTo>
                  <a:pt x="108563" y="21770"/>
                  <a:pt x="96288" y="357"/>
                  <a:pt x="96288" y="357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1" name="Google Shape;481;p44"/>
          <p:cNvSpPr txBox="1">
            <a:spLocks noGrp="1"/>
          </p:cNvSpPr>
          <p:nvPr>
            <p:ph type="subTitle" idx="1"/>
          </p:nvPr>
        </p:nvSpPr>
        <p:spPr>
          <a:xfrm>
            <a:off x="6854258" y="897011"/>
            <a:ext cx="4456837" cy="721294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ko-KR" altLang="en-US" dirty="0" smtClean="0"/>
              <a:t>데이터 프레임을 표시할 때 한국어 맞춤 글자 폭으로 세팅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정렬 및 글자 깨짐 방지 후 </a:t>
            </a:r>
            <a:r>
              <a:rPr lang="en-US" altLang="ko-KR" dirty="0" smtClean="0"/>
              <a:t>CSV</a:t>
            </a:r>
            <a:r>
              <a:rPr lang="ko-KR" altLang="en-US" dirty="0" smtClean="0"/>
              <a:t>파일을 읽음</a:t>
            </a:r>
            <a:endParaRPr dirty="0"/>
          </a:p>
        </p:txBody>
      </p:sp>
      <p:sp>
        <p:nvSpPr>
          <p:cNvPr id="487" name="Google Shape;487;p4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5104898" cy="763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 smtClean="0"/>
              <a:t>02-02 Preprocessing</a:t>
            </a:r>
            <a:endParaRPr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64" y="1446245"/>
            <a:ext cx="3809002" cy="5163879"/>
          </a:xfrm>
          <a:prstGeom prst="rect">
            <a:avLst/>
          </a:prstGeom>
        </p:spPr>
      </p:pic>
      <p:sp>
        <p:nvSpPr>
          <p:cNvPr id="28" name="Google Shape;481;p44"/>
          <p:cNvSpPr txBox="1">
            <a:spLocks/>
          </p:cNvSpPr>
          <p:nvPr/>
        </p:nvSpPr>
        <p:spPr>
          <a:xfrm>
            <a:off x="5787287" y="1989034"/>
            <a:ext cx="5868821" cy="721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1pPr>
            <a:lvl2pPr marL="914400" marR="0" lvl="1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2pPr>
            <a:lvl3pPr marL="1371600" marR="0" lvl="2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3pPr>
            <a:lvl4pPr marL="1828800" marR="0" lvl="3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4pPr>
            <a:lvl5pPr marL="2286000" marR="0" lvl="4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5pPr>
            <a:lvl6pPr marL="2743200" marR="0" lvl="5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6pPr>
            <a:lvl7pPr marL="3200400" marR="0" lvl="6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7pPr>
            <a:lvl8pPr marL="3657600" marR="0" lvl="7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8pPr>
            <a:lvl9pPr marL="4114800" marR="0" lvl="8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595959"/>
              </a:buClr>
              <a:buSzPts val="1400"/>
              <a:buFont typeface="Anaheim"/>
              <a:buChar char="■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9pPr>
          </a:lstStyle>
          <a:p>
            <a:pPr marL="0" indent="0">
              <a:spcBef>
                <a:spcPts val="2133"/>
              </a:spcBef>
              <a:spcAft>
                <a:spcPts val="2133"/>
              </a:spcAft>
              <a:buFont typeface="Anaheim"/>
              <a:buNone/>
            </a:pPr>
            <a:r>
              <a:rPr lang="ko-KR" altLang="en-US" kern="0" dirty="0" smtClean="0"/>
              <a:t>범주형 데이터를 </a:t>
            </a:r>
            <a:r>
              <a:rPr lang="ko-KR" altLang="en-US" kern="0" dirty="0" err="1" smtClean="0"/>
              <a:t>정수형으로</a:t>
            </a:r>
            <a:r>
              <a:rPr lang="ko-KR" altLang="en-US" kern="0" dirty="0" smtClean="0"/>
              <a:t> 변경해주는 클래스</a:t>
            </a:r>
            <a:endParaRPr lang="en-US" altLang="ko-KR" kern="0" dirty="0"/>
          </a:p>
        </p:txBody>
      </p:sp>
      <p:sp>
        <p:nvSpPr>
          <p:cNvPr id="31" name="Google Shape;481;p44"/>
          <p:cNvSpPr txBox="1">
            <a:spLocks/>
          </p:cNvSpPr>
          <p:nvPr/>
        </p:nvSpPr>
        <p:spPr>
          <a:xfrm>
            <a:off x="7332460" y="3061076"/>
            <a:ext cx="4223443" cy="721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1pPr>
            <a:lvl2pPr marL="914400" marR="0" lvl="1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2pPr>
            <a:lvl3pPr marL="1371600" marR="0" lvl="2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3pPr>
            <a:lvl4pPr marL="1828800" marR="0" lvl="3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4pPr>
            <a:lvl5pPr marL="2286000" marR="0" lvl="4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5pPr>
            <a:lvl6pPr marL="2743200" marR="0" lvl="5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6pPr>
            <a:lvl7pPr marL="3200400" marR="0" lvl="6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7pPr>
            <a:lvl8pPr marL="3657600" marR="0" lvl="7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8pPr>
            <a:lvl9pPr marL="4114800" marR="0" lvl="8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595959"/>
              </a:buClr>
              <a:buSzPts val="1400"/>
              <a:buFont typeface="Anaheim"/>
              <a:buChar char="■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9pPr>
          </a:lstStyle>
          <a:p>
            <a:pPr marL="0" indent="0">
              <a:spcBef>
                <a:spcPts val="2133"/>
              </a:spcBef>
              <a:spcAft>
                <a:spcPts val="2133"/>
              </a:spcAft>
              <a:buFont typeface="Anaheim"/>
              <a:buNone/>
            </a:pPr>
            <a:r>
              <a:rPr lang="ko-KR" altLang="en-US" kern="0" dirty="0" smtClean="0"/>
              <a:t>원 </a:t>
            </a:r>
            <a:r>
              <a:rPr lang="ko-KR" altLang="en-US" kern="0" dirty="0" err="1" smtClean="0"/>
              <a:t>핫</a:t>
            </a:r>
            <a:r>
              <a:rPr lang="ko-KR" altLang="en-US" kern="0" dirty="0" smtClean="0"/>
              <a:t> </a:t>
            </a:r>
            <a:r>
              <a:rPr lang="ko-KR" altLang="en-US" kern="0" dirty="0" err="1" smtClean="0"/>
              <a:t>인코딩</a:t>
            </a:r>
            <a:r>
              <a:rPr lang="ko-KR" altLang="en-US" kern="0" dirty="0" smtClean="0"/>
              <a:t> 실행</a:t>
            </a:r>
            <a:endParaRPr lang="ko-KR" altLang="en-US" kern="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162" y="1446244"/>
            <a:ext cx="3809003" cy="5163879"/>
          </a:xfrm>
          <a:prstGeom prst="rect">
            <a:avLst/>
          </a:prstGeom>
        </p:spPr>
      </p:pic>
      <p:cxnSp>
        <p:nvCxnSpPr>
          <p:cNvPr id="18" name="Google Shape;675;p52"/>
          <p:cNvCxnSpPr/>
          <p:nvPr/>
        </p:nvCxnSpPr>
        <p:spPr>
          <a:xfrm rot="10800000" flipV="1">
            <a:off x="3167594" y="1242134"/>
            <a:ext cx="3729263" cy="514861"/>
          </a:xfrm>
          <a:prstGeom prst="bentConnector3">
            <a:avLst>
              <a:gd name="adj1" fmla="val 30429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26" name="Google Shape;675;p52"/>
          <p:cNvCxnSpPr/>
          <p:nvPr/>
        </p:nvCxnSpPr>
        <p:spPr>
          <a:xfrm rot="10800000">
            <a:off x="2726427" y="2206305"/>
            <a:ext cx="3132561" cy="27167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29" name="Google Shape;675;p52"/>
          <p:cNvCxnSpPr>
            <a:stCxn id="31" idx="1"/>
          </p:cNvCxnSpPr>
          <p:nvPr/>
        </p:nvCxnSpPr>
        <p:spPr>
          <a:xfrm rot="10800000">
            <a:off x="2857502" y="2806703"/>
            <a:ext cx="4474958" cy="61502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23" name="Google Shape;675;p52"/>
          <p:cNvCxnSpPr>
            <a:stCxn id="27" idx="1"/>
          </p:cNvCxnSpPr>
          <p:nvPr/>
        </p:nvCxnSpPr>
        <p:spPr>
          <a:xfrm rot="10800000">
            <a:off x="3512449" y="3848884"/>
            <a:ext cx="2463798" cy="33499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27" name="Google Shape;481;p44"/>
          <p:cNvSpPr txBox="1">
            <a:spLocks/>
          </p:cNvSpPr>
          <p:nvPr/>
        </p:nvSpPr>
        <p:spPr>
          <a:xfrm>
            <a:off x="5976247" y="3823235"/>
            <a:ext cx="4223443" cy="721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1pPr>
            <a:lvl2pPr marL="914400" marR="0" lvl="1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2pPr>
            <a:lvl3pPr marL="1371600" marR="0" lvl="2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3pPr>
            <a:lvl4pPr marL="1828800" marR="0" lvl="3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4pPr>
            <a:lvl5pPr marL="2286000" marR="0" lvl="4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5pPr>
            <a:lvl6pPr marL="2743200" marR="0" lvl="5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6pPr>
            <a:lvl7pPr marL="3200400" marR="0" lvl="6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7pPr>
            <a:lvl8pPr marL="3657600" marR="0" lvl="7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8pPr>
            <a:lvl9pPr marL="4114800" marR="0" lvl="8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595959"/>
              </a:buClr>
              <a:buSzPts val="1400"/>
              <a:buFont typeface="Anaheim"/>
              <a:buChar char="■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9pPr>
          </a:lstStyle>
          <a:p>
            <a:pPr marL="0" indent="0">
              <a:spcBef>
                <a:spcPts val="2133"/>
              </a:spcBef>
              <a:spcAft>
                <a:spcPts val="2133"/>
              </a:spcAft>
              <a:buFont typeface="Anaheim"/>
              <a:buNone/>
            </a:pPr>
            <a:r>
              <a:rPr lang="ko-KR" altLang="en-US" kern="0" dirty="0" err="1" smtClean="0"/>
              <a:t>전처리하고</a:t>
            </a:r>
            <a:r>
              <a:rPr lang="ko-KR" altLang="en-US" kern="0" dirty="0" smtClean="0"/>
              <a:t> </a:t>
            </a:r>
            <a:r>
              <a:rPr lang="en-US" altLang="ko-KR" kern="0" dirty="0" err="1" smtClean="0"/>
              <a:t>stopwords</a:t>
            </a:r>
            <a:r>
              <a:rPr lang="en-US" altLang="ko-KR" kern="0" dirty="0" smtClean="0"/>
              <a:t> </a:t>
            </a:r>
            <a:r>
              <a:rPr lang="ko-KR" altLang="en-US" kern="0" dirty="0" smtClean="0"/>
              <a:t>파일을 이용해서 </a:t>
            </a:r>
            <a:r>
              <a:rPr lang="ko-KR" altLang="en-US" kern="0" dirty="0" err="1" smtClean="0"/>
              <a:t>불용어</a:t>
            </a:r>
            <a:r>
              <a:rPr lang="ko-KR" altLang="en-US" kern="0" dirty="0" smtClean="0"/>
              <a:t> 제거</a:t>
            </a:r>
            <a:endParaRPr lang="ko-KR" altLang="en-US" kern="0" dirty="0"/>
          </a:p>
        </p:txBody>
      </p:sp>
      <p:cxnSp>
        <p:nvCxnSpPr>
          <p:cNvPr id="30" name="Google Shape;675;p52"/>
          <p:cNvCxnSpPr/>
          <p:nvPr/>
        </p:nvCxnSpPr>
        <p:spPr>
          <a:xfrm rot="10800000">
            <a:off x="2864879" y="4633552"/>
            <a:ext cx="2463798" cy="584198"/>
          </a:xfrm>
          <a:prstGeom prst="bentConnector3">
            <a:avLst>
              <a:gd name="adj1" fmla="val 5864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34" name="Google Shape;481;p44"/>
          <p:cNvSpPr txBox="1">
            <a:spLocks/>
          </p:cNvSpPr>
          <p:nvPr/>
        </p:nvSpPr>
        <p:spPr>
          <a:xfrm>
            <a:off x="5328677" y="4840013"/>
            <a:ext cx="5682223" cy="721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1pPr>
            <a:lvl2pPr marL="914400" marR="0" lvl="1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2pPr>
            <a:lvl3pPr marL="1371600" marR="0" lvl="2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3pPr>
            <a:lvl4pPr marL="1828800" marR="0" lvl="3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4pPr>
            <a:lvl5pPr marL="2286000" marR="0" lvl="4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5pPr>
            <a:lvl6pPr marL="2743200" marR="0" lvl="5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6pPr>
            <a:lvl7pPr marL="3200400" marR="0" lvl="6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7pPr>
            <a:lvl8pPr marL="3657600" marR="0" lvl="7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8pPr>
            <a:lvl9pPr marL="4114800" marR="0" lvl="8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595959"/>
              </a:buClr>
              <a:buSzPts val="1400"/>
              <a:buFont typeface="Anaheim"/>
              <a:buChar char="■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9pPr>
          </a:lstStyle>
          <a:p>
            <a:pPr marL="0" indent="0">
              <a:spcBef>
                <a:spcPts val="2133"/>
              </a:spcBef>
              <a:spcAft>
                <a:spcPts val="2133"/>
              </a:spcAft>
              <a:buFont typeface="Anaheim"/>
              <a:buNone/>
            </a:pPr>
            <a:r>
              <a:rPr lang="ko-KR" altLang="en-US" kern="0" dirty="0" smtClean="0"/>
              <a:t>텍스트 데이터를 </a:t>
            </a:r>
            <a:r>
              <a:rPr lang="ko-KR" altLang="en-US" kern="0" dirty="0" err="1" smtClean="0"/>
              <a:t>토큰화하고</a:t>
            </a:r>
            <a:r>
              <a:rPr lang="ko-KR" altLang="en-US" kern="0" dirty="0" smtClean="0"/>
              <a:t> 단어 사전을 만드는 클래스</a:t>
            </a:r>
            <a:r>
              <a:rPr lang="en-US" altLang="ko-KR" kern="0" dirty="0" smtClean="0"/>
              <a:t>(</a:t>
            </a:r>
            <a:r>
              <a:rPr lang="ko-KR" altLang="en-US" kern="0" dirty="0" smtClean="0"/>
              <a:t>각 단어에 인덱스 할당</a:t>
            </a:r>
            <a:r>
              <a:rPr lang="en-US" altLang="ko-KR" kern="0" dirty="0" smtClean="0"/>
              <a:t>)</a:t>
            </a:r>
            <a:endParaRPr lang="ko-KR" altLang="en-US" kern="0" dirty="0"/>
          </a:p>
        </p:txBody>
      </p:sp>
      <p:cxnSp>
        <p:nvCxnSpPr>
          <p:cNvPr id="35" name="Google Shape;675;p52"/>
          <p:cNvCxnSpPr/>
          <p:nvPr/>
        </p:nvCxnSpPr>
        <p:spPr>
          <a:xfrm rot="10800000">
            <a:off x="3167595" y="5782905"/>
            <a:ext cx="3090593" cy="20683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38" name="Google Shape;481;p44"/>
          <p:cNvSpPr txBox="1">
            <a:spLocks/>
          </p:cNvSpPr>
          <p:nvPr/>
        </p:nvSpPr>
        <p:spPr>
          <a:xfrm>
            <a:off x="6258188" y="5558783"/>
            <a:ext cx="5682223" cy="721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1pPr>
            <a:lvl2pPr marL="914400" marR="0" lvl="1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2pPr>
            <a:lvl3pPr marL="1371600" marR="0" lvl="2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3pPr>
            <a:lvl4pPr marL="1828800" marR="0" lvl="3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4pPr>
            <a:lvl5pPr marL="2286000" marR="0" lvl="4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5pPr>
            <a:lvl6pPr marL="2743200" marR="0" lvl="5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6pPr>
            <a:lvl7pPr marL="3200400" marR="0" lvl="6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7pPr>
            <a:lvl8pPr marL="3657600" marR="0" lvl="7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8pPr>
            <a:lvl9pPr marL="4114800" marR="0" lvl="8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595959"/>
              </a:buClr>
              <a:buSzPts val="1400"/>
              <a:buFont typeface="Anaheim"/>
              <a:buChar char="■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9pPr>
          </a:lstStyle>
          <a:p>
            <a:pPr marL="0" indent="0">
              <a:spcBef>
                <a:spcPts val="2133"/>
              </a:spcBef>
              <a:spcAft>
                <a:spcPts val="2133"/>
              </a:spcAft>
              <a:buFont typeface="Anaheim"/>
              <a:buNone/>
            </a:pPr>
            <a:r>
              <a:rPr lang="ko-KR" altLang="en-US" kern="0" dirty="0" smtClean="0"/>
              <a:t>패딩을 통해 모자란 개수만큼 </a:t>
            </a:r>
            <a:r>
              <a:rPr lang="en-US" altLang="ko-KR" kern="0" dirty="0" smtClean="0"/>
              <a:t>0</a:t>
            </a:r>
            <a:r>
              <a:rPr lang="ko-KR" altLang="en-US" kern="0" dirty="0" smtClean="0"/>
              <a:t>을 채워주고 학습시킴 </a:t>
            </a:r>
            <a:endParaRPr lang="ko-KR" altLang="en-US" kern="0" dirty="0"/>
          </a:p>
        </p:txBody>
      </p:sp>
      <p:sp>
        <p:nvSpPr>
          <p:cNvPr id="39" name="Google Shape;481;p44"/>
          <p:cNvSpPr txBox="1">
            <a:spLocks/>
          </p:cNvSpPr>
          <p:nvPr/>
        </p:nvSpPr>
        <p:spPr>
          <a:xfrm>
            <a:off x="5790314" y="2263121"/>
            <a:ext cx="5652020" cy="721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1pPr>
            <a:lvl2pPr marL="914400" marR="0" lvl="1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2pPr>
            <a:lvl3pPr marL="1371600" marR="0" lvl="2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3pPr>
            <a:lvl4pPr marL="1828800" marR="0" lvl="3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4pPr>
            <a:lvl5pPr marL="2286000" marR="0" lvl="4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5pPr>
            <a:lvl6pPr marL="2743200" marR="0" lvl="5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6pPr>
            <a:lvl7pPr marL="3200400" marR="0" lvl="6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7pPr>
            <a:lvl8pPr marL="3657600" marR="0" lvl="7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8pPr>
            <a:lvl9pPr marL="4114800" marR="0" lvl="8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595959"/>
              </a:buClr>
              <a:buSzPts val="1400"/>
              <a:buFont typeface="Anaheim"/>
              <a:buChar char="■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9pPr>
          </a:lstStyle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ko-KR" altLang="en-US" kern="0" dirty="0"/>
              <a:t>일반 </a:t>
            </a:r>
            <a:r>
              <a:rPr lang="en-US" altLang="ko-KR" kern="0" dirty="0"/>
              <a:t>0, </a:t>
            </a:r>
            <a:r>
              <a:rPr lang="ko-KR" altLang="en-US" kern="0" dirty="0"/>
              <a:t>소식 </a:t>
            </a:r>
            <a:r>
              <a:rPr lang="en-US" altLang="ko-KR" kern="0" dirty="0"/>
              <a:t>1, </a:t>
            </a:r>
            <a:r>
              <a:rPr lang="ko-KR" altLang="en-US" kern="0" dirty="0"/>
              <a:t>후기 </a:t>
            </a:r>
            <a:r>
              <a:rPr lang="en-US" altLang="ko-KR" kern="0" dirty="0"/>
              <a:t>2, </a:t>
            </a:r>
            <a:r>
              <a:rPr lang="ko-KR" altLang="en-US" kern="0" dirty="0"/>
              <a:t>팁 </a:t>
            </a:r>
            <a:r>
              <a:rPr lang="en-US" altLang="ko-KR" kern="0" dirty="0"/>
              <a:t>3, MOD 4</a:t>
            </a:r>
            <a:r>
              <a:rPr lang="ko-KR" altLang="en-US" kern="0" dirty="0"/>
              <a:t>로 </a:t>
            </a:r>
            <a:r>
              <a:rPr lang="ko-KR" altLang="en-US" kern="0" dirty="0" err="1"/>
              <a:t>바꿔줌</a:t>
            </a:r>
            <a:endParaRPr lang="en-US" altLang="ko-KR" kern="0" dirty="0"/>
          </a:p>
        </p:txBody>
      </p:sp>
    </p:spTree>
    <p:extLst>
      <p:ext uri="{BB962C8B-B14F-4D97-AF65-F5344CB8AC3E}">
        <p14:creationId xmlns:p14="http://schemas.microsoft.com/office/powerpoint/2010/main" val="366311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64" y="1446244"/>
            <a:ext cx="4800974" cy="5163879"/>
          </a:xfrm>
          <a:prstGeom prst="rect">
            <a:avLst/>
          </a:prstGeom>
        </p:spPr>
      </p:pic>
      <p:sp>
        <p:nvSpPr>
          <p:cNvPr id="477" name="Google Shape;477;p44"/>
          <p:cNvSpPr/>
          <p:nvPr/>
        </p:nvSpPr>
        <p:spPr>
          <a:xfrm>
            <a:off x="684000" y="295501"/>
            <a:ext cx="10825067" cy="6164900"/>
          </a:xfrm>
          <a:custGeom>
            <a:avLst/>
            <a:gdLst/>
            <a:ahLst/>
            <a:cxnLst/>
            <a:rect l="l" t="t" r="r" b="b"/>
            <a:pathLst>
              <a:path w="324752" h="184947" extrusionOk="0">
                <a:moveTo>
                  <a:pt x="36114" y="0"/>
                </a:moveTo>
                <a:lnTo>
                  <a:pt x="0" y="78247"/>
                </a:lnTo>
                <a:lnTo>
                  <a:pt x="50614" y="184947"/>
                </a:lnTo>
                <a:lnTo>
                  <a:pt x="311073" y="184947"/>
                </a:lnTo>
                <a:lnTo>
                  <a:pt x="324752" y="8755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0" name="Google Shape;480;p44"/>
          <p:cNvSpPr/>
          <p:nvPr/>
        </p:nvSpPr>
        <p:spPr>
          <a:xfrm rot="10800000">
            <a:off x="8573184" y="3538667"/>
            <a:ext cx="3618800" cy="3319333"/>
          </a:xfrm>
          <a:custGeom>
            <a:avLst/>
            <a:gdLst/>
            <a:ahLst/>
            <a:cxnLst/>
            <a:rect l="l" t="t" r="r" b="b"/>
            <a:pathLst>
              <a:path w="108564" h="99580" extrusionOk="0">
                <a:moveTo>
                  <a:pt x="0" y="0"/>
                </a:moveTo>
                <a:lnTo>
                  <a:pt x="0" y="99579"/>
                </a:lnTo>
                <a:lnTo>
                  <a:pt x="15567" y="99579"/>
                </a:lnTo>
                <a:cubicBezTo>
                  <a:pt x="68648" y="81458"/>
                  <a:pt x="9697" y="30563"/>
                  <a:pt x="59130" y="26166"/>
                </a:cubicBezTo>
                <a:cubicBezTo>
                  <a:pt x="108563" y="21770"/>
                  <a:pt x="96288" y="357"/>
                  <a:pt x="96288" y="357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5" name="Google Shape;485;p44"/>
          <p:cNvSpPr/>
          <p:nvPr/>
        </p:nvSpPr>
        <p:spPr>
          <a:xfrm rot="5400000">
            <a:off x="9531818" y="408867"/>
            <a:ext cx="3069033" cy="2251333"/>
          </a:xfrm>
          <a:custGeom>
            <a:avLst/>
            <a:gdLst/>
            <a:ahLst/>
            <a:cxnLst/>
            <a:rect l="l" t="t" r="r" b="b"/>
            <a:pathLst>
              <a:path w="92071" h="67540" extrusionOk="0">
                <a:moveTo>
                  <a:pt x="1" y="1"/>
                </a:moveTo>
                <a:lnTo>
                  <a:pt x="1" y="55779"/>
                </a:lnTo>
                <a:lnTo>
                  <a:pt x="13" y="55779"/>
                </a:lnTo>
                <a:cubicBezTo>
                  <a:pt x="999" y="57419"/>
                  <a:pt x="2389" y="59011"/>
                  <a:pt x="4386" y="60568"/>
                </a:cubicBezTo>
                <a:cubicBezTo>
                  <a:pt x="9069" y="64266"/>
                  <a:pt x="15676" y="67540"/>
                  <a:pt x="21968" y="67540"/>
                </a:cubicBezTo>
                <a:cubicBezTo>
                  <a:pt x="23339" y="67540"/>
                  <a:pt x="24695" y="67384"/>
                  <a:pt x="26013" y="67044"/>
                </a:cubicBezTo>
                <a:cubicBezTo>
                  <a:pt x="34354" y="64893"/>
                  <a:pt x="34806" y="59142"/>
                  <a:pt x="37955" y="52785"/>
                </a:cubicBezTo>
                <a:cubicBezTo>
                  <a:pt x="39348" y="49973"/>
                  <a:pt x="41042" y="48890"/>
                  <a:pt x="42948" y="48890"/>
                </a:cubicBezTo>
                <a:cubicBezTo>
                  <a:pt x="49356" y="48890"/>
                  <a:pt x="58153" y="61134"/>
                  <a:pt x="65917" y="61134"/>
                </a:cubicBezTo>
                <a:cubicBezTo>
                  <a:pt x="68630" y="61134"/>
                  <a:pt x="71218" y="59638"/>
                  <a:pt x="73533" y="55601"/>
                </a:cubicBezTo>
                <a:cubicBezTo>
                  <a:pt x="77026" y="49469"/>
                  <a:pt x="72784" y="42482"/>
                  <a:pt x="74186" y="36030"/>
                </a:cubicBezTo>
                <a:cubicBezTo>
                  <a:pt x="75874" y="28199"/>
                  <a:pt x="84002" y="24955"/>
                  <a:pt x="87852" y="18479"/>
                </a:cubicBezTo>
                <a:cubicBezTo>
                  <a:pt x="92070" y="11373"/>
                  <a:pt x="88695" y="5289"/>
                  <a:pt x="83110" y="298"/>
                </a:cubicBezTo>
                <a:cubicBezTo>
                  <a:pt x="82992" y="191"/>
                  <a:pt x="82873" y="84"/>
                  <a:pt x="82754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6" name="Google Shape;486;p44"/>
          <p:cNvSpPr/>
          <p:nvPr/>
        </p:nvSpPr>
        <p:spPr>
          <a:xfrm rot="10800000">
            <a:off x="9073384" y="1"/>
            <a:ext cx="3074533" cy="2325967"/>
          </a:xfrm>
          <a:custGeom>
            <a:avLst/>
            <a:gdLst/>
            <a:ahLst/>
            <a:cxnLst/>
            <a:rect l="l" t="t" r="r" b="b"/>
            <a:pathLst>
              <a:path w="92236" h="69779" extrusionOk="0">
                <a:moveTo>
                  <a:pt x="45690" y="1"/>
                </a:moveTo>
                <a:cubicBezTo>
                  <a:pt x="39427" y="1"/>
                  <a:pt x="33128" y="3319"/>
                  <a:pt x="29922" y="10031"/>
                </a:cubicBezTo>
                <a:cubicBezTo>
                  <a:pt x="26464" y="17279"/>
                  <a:pt x="28377" y="25407"/>
                  <a:pt x="22103" y="31385"/>
                </a:cubicBezTo>
                <a:cubicBezTo>
                  <a:pt x="16672" y="36542"/>
                  <a:pt x="13107" y="38942"/>
                  <a:pt x="11527" y="46642"/>
                </a:cubicBezTo>
                <a:cubicBezTo>
                  <a:pt x="10006" y="53950"/>
                  <a:pt x="5894" y="57111"/>
                  <a:pt x="2353" y="63575"/>
                </a:cubicBezTo>
                <a:cubicBezTo>
                  <a:pt x="1343" y="65429"/>
                  <a:pt x="499" y="67556"/>
                  <a:pt x="0" y="69778"/>
                </a:cubicBezTo>
                <a:lnTo>
                  <a:pt x="92236" y="69778"/>
                </a:lnTo>
                <a:cubicBezTo>
                  <a:pt x="90251" y="65263"/>
                  <a:pt x="85688" y="61864"/>
                  <a:pt x="84155" y="57099"/>
                </a:cubicBezTo>
                <a:cubicBezTo>
                  <a:pt x="81731" y="49601"/>
                  <a:pt x="87055" y="42863"/>
                  <a:pt x="87162" y="35484"/>
                </a:cubicBezTo>
                <a:cubicBezTo>
                  <a:pt x="87281" y="27380"/>
                  <a:pt x="81422" y="23839"/>
                  <a:pt x="74233" y="22318"/>
                </a:cubicBezTo>
                <a:cubicBezTo>
                  <a:pt x="70918" y="21617"/>
                  <a:pt x="66759" y="21949"/>
                  <a:pt x="64204" y="19276"/>
                </a:cubicBezTo>
                <a:cubicBezTo>
                  <a:pt x="61982" y="16959"/>
                  <a:pt x="62837" y="13988"/>
                  <a:pt x="61827" y="11267"/>
                </a:cubicBezTo>
                <a:cubicBezTo>
                  <a:pt x="59029" y="3786"/>
                  <a:pt x="52380" y="1"/>
                  <a:pt x="45690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7" name="Google Shape;487;p4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5104898" cy="763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 smtClean="0"/>
              <a:t>02-03 </a:t>
            </a:r>
            <a:r>
              <a:rPr lang="en-US" dirty="0" err="1" smtClean="0"/>
              <a:t>Model_learning</a:t>
            </a:r>
            <a:endParaRPr dirty="0"/>
          </a:p>
        </p:txBody>
      </p:sp>
      <p:cxnSp>
        <p:nvCxnSpPr>
          <p:cNvPr id="26" name="Google Shape;675;p52"/>
          <p:cNvCxnSpPr/>
          <p:nvPr/>
        </p:nvCxnSpPr>
        <p:spPr>
          <a:xfrm rot="10800000" flipV="1">
            <a:off x="4136903" y="2047461"/>
            <a:ext cx="2691737" cy="186816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28" name="Google Shape;481;p44"/>
          <p:cNvSpPr txBox="1">
            <a:spLocks/>
          </p:cNvSpPr>
          <p:nvPr/>
        </p:nvSpPr>
        <p:spPr>
          <a:xfrm>
            <a:off x="6828640" y="724873"/>
            <a:ext cx="5055814" cy="3566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1pPr>
            <a:lvl2pPr marL="914400" marR="0" lvl="1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2pPr>
            <a:lvl3pPr marL="1371600" marR="0" lvl="2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3pPr>
            <a:lvl4pPr marL="1828800" marR="0" lvl="3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4pPr>
            <a:lvl5pPr marL="2286000" marR="0" lvl="4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5pPr>
            <a:lvl6pPr marL="2743200" marR="0" lvl="5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6pPr>
            <a:lvl7pPr marL="3200400" marR="0" lvl="6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7pPr>
            <a:lvl8pPr marL="3657600" marR="0" lvl="7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8pPr>
            <a:lvl9pPr marL="4114800" marR="0" lvl="8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595959"/>
              </a:buClr>
              <a:buSzPts val="1400"/>
              <a:buFont typeface="Anaheim"/>
              <a:buChar char="■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9pPr>
          </a:lstStyle>
          <a:p>
            <a:pPr marL="0" indent="0">
              <a:buFont typeface="Anaheim"/>
              <a:buNone/>
            </a:pPr>
            <a:r>
              <a:rPr lang="ko-KR" altLang="en-US" kern="0" dirty="0" smtClean="0"/>
              <a:t>시퀀스 모델 생성</a:t>
            </a:r>
            <a:r>
              <a:rPr lang="en-US" altLang="ko-KR" kern="0" dirty="0" smtClean="0"/>
              <a:t>(</a:t>
            </a:r>
            <a:r>
              <a:rPr lang="ko-KR" altLang="en-US" kern="0" dirty="0" smtClean="0"/>
              <a:t>레이어를 순차적으로 쌓는 방식</a:t>
            </a:r>
            <a:r>
              <a:rPr lang="en-US" altLang="ko-KR" kern="0" dirty="0" smtClean="0"/>
              <a:t>)</a:t>
            </a:r>
          </a:p>
          <a:p>
            <a:pPr marL="0" indent="0">
              <a:buFont typeface="Anaheim"/>
              <a:buNone/>
            </a:pPr>
            <a:endParaRPr lang="en-US" altLang="ko-KR" kern="0" dirty="0" smtClean="0"/>
          </a:p>
          <a:p>
            <a:pPr marL="0" indent="0">
              <a:buFont typeface="Anaheim"/>
              <a:buNone/>
            </a:pPr>
            <a:r>
              <a:rPr lang="ko-KR" altLang="en-US" kern="0" dirty="0" smtClean="0"/>
              <a:t>맥스 사이즈 길이가 </a:t>
            </a:r>
            <a:r>
              <a:rPr lang="en-US" altLang="ko-KR" kern="0" dirty="0" smtClean="0"/>
              <a:t>11</a:t>
            </a:r>
            <a:r>
              <a:rPr lang="ko-KR" altLang="en-US" kern="0" dirty="0" smtClean="0"/>
              <a:t>이므로 </a:t>
            </a:r>
            <a:r>
              <a:rPr lang="ko-KR" altLang="en-US" kern="0" dirty="0" err="1" smtClean="0"/>
              <a:t>입션</a:t>
            </a:r>
            <a:r>
              <a:rPr lang="ko-KR" altLang="en-US" kern="0" dirty="0" smtClean="0"/>
              <a:t> 시퀀스의 길이를 </a:t>
            </a:r>
            <a:r>
              <a:rPr lang="en-US" altLang="ko-KR" kern="0" dirty="0" smtClean="0"/>
              <a:t>11</a:t>
            </a:r>
            <a:r>
              <a:rPr lang="ko-KR" altLang="en-US" kern="0" dirty="0" smtClean="0"/>
              <a:t>로 설정</a:t>
            </a:r>
            <a:endParaRPr lang="en-US" altLang="ko-KR" kern="0" dirty="0" smtClean="0"/>
          </a:p>
          <a:p>
            <a:pPr marL="0" indent="0">
              <a:buFont typeface="Anaheim"/>
              <a:buNone/>
            </a:pPr>
            <a:endParaRPr lang="en-US" altLang="ko-KR" kern="0" dirty="0"/>
          </a:p>
          <a:p>
            <a:pPr marL="0" indent="0">
              <a:buFont typeface="Anaheim"/>
              <a:buNone/>
            </a:pPr>
            <a:r>
              <a:rPr lang="ko-KR" altLang="en-US" kern="0" dirty="0" smtClean="0"/>
              <a:t>문장은 한 줄이므로 </a:t>
            </a:r>
            <a:r>
              <a:rPr lang="en-US" altLang="ko-KR" kern="0" dirty="0" smtClean="0"/>
              <a:t>1</a:t>
            </a:r>
            <a:r>
              <a:rPr lang="ko-KR" altLang="en-US" kern="0" dirty="0" smtClean="0"/>
              <a:t>차원 따라서 </a:t>
            </a:r>
            <a:r>
              <a:rPr lang="en-US" altLang="ko-KR" kern="0" dirty="0" smtClean="0"/>
              <a:t>1D</a:t>
            </a:r>
            <a:r>
              <a:rPr lang="ko-KR" altLang="en-US" kern="0" dirty="0" smtClean="0"/>
              <a:t>사용</a:t>
            </a:r>
            <a:endParaRPr lang="en-US" altLang="ko-KR" kern="0" dirty="0" smtClean="0"/>
          </a:p>
          <a:p>
            <a:pPr marL="0" indent="0">
              <a:buFont typeface="Anaheim"/>
              <a:buNone/>
            </a:pPr>
            <a:endParaRPr lang="en-US" altLang="ko-KR" kern="0" dirty="0"/>
          </a:p>
          <a:p>
            <a:pPr marL="0" indent="0">
              <a:buFont typeface="Anaheim"/>
              <a:buNone/>
            </a:pPr>
            <a:r>
              <a:rPr lang="ko-KR" altLang="en-US" kern="0" dirty="0" smtClean="0"/>
              <a:t>순서에 따른 학습을 위해 </a:t>
            </a:r>
            <a:r>
              <a:rPr lang="en-US" altLang="ko-KR" kern="0" dirty="0" smtClean="0"/>
              <a:t>LSTM </a:t>
            </a:r>
            <a:r>
              <a:rPr lang="ko-KR" altLang="en-US" kern="0" dirty="0" smtClean="0"/>
              <a:t>사용</a:t>
            </a:r>
            <a:endParaRPr lang="en-US" altLang="ko-KR" kern="0" dirty="0" smtClean="0"/>
          </a:p>
          <a:p>
            <a:pPr marL="0" indent="0">
              <a:buFont typeface="Anaheim"/>
              <a:buNone/>
            </a:pPr>
            <a:endParaRPr lang="en-US" altLang="ko-KR" kern="0" dirty="0"/>
          </a:p>
          <a:p>
            <a:pPr marL="0" indent="0">
              <a:buFont typeface="Anaheim"/>
              <a:buNone/>
            </a:pPr>
            <a:r>
              <a:rPr lang="en-US" altLang="ko-KR" kern="0" dirty="0" smtClean="0"/>
              <a:t>Flatten()</a:t>
            </a:r>
            <a:r>
              <a:rPr lang="ko-KR" altLang="en-US" kern="0" dirty="0" smtClean="0"/>
              <a:t>을 사용하여 다차원을 다시 </a:t>
            </a:r>
            <a:r>
              <a:rPr lang="en-US" altLang="ko-KR" kern="0" dirty="0" smtClean="0"/>
              <a:t>1</a:t>
            </a:r>
            <a:r>
              <a:rPr lang="ko-KR" altLang="en-US" kern="0" dirty="0" smtClean="0"/>
              <a:t>차원으로 변경</a:t>
            </a:r>
            <a:endParaRPr lang="en-US" altLang="ko-KR" kern="0" dirty="0" smtClean="0"/>
          </a:p>
          <a:p>
            <a:pPr marL="0" indent="0">
              <a:buFont typeface="Anaheim"/>
              <a:buNone/>
            </a:pPr>
            <a:endParaRPr lang="en-US" altLang="ko-KR" kern="0" dirty="0"/>
          </a:p>
          <a:p>
            <a:pPr marL="0" indent="0">
              <a:buFont typeface="Anaheim"/>
              <a:buNone/>
            </a:pPr>
            <a:r>
              <a:rPr lang="ko-KR" altLang="en-US" kern="0" dirty="0" smtClean="0"/>
              <a:t>카테고리 개수만큼 레이어</a:t>
            </a:r>
            <a:r>
              <a:rPr lang="en-US" altLang="ko-KR" kern="0" dirty="0" smtClean="0"/>
              <a:t>(5)</a:t>
            </a:r>
            <a:r>
              <a:rPr lang="ko-KR" altLang="en-US" kern="0" dirty="0" smtClean="0"/>
              <a:t>로 했고 </a:t>
            </a:r>
            <a:r>
              <a:rPr lang="en-US" altLang="ko-KR" kern="0" dirty="0" err="1" smtClean="0"/>
              <a:t>softmax</a:t>
            </a:r>
            <a:r>
              <a:rPr lang="ko-KR" altLang="en-US" kern="0" dirty="0" smtClean="0"/>
              <a:t>를 사용하여 다중 클래스 분류</a:t>
            </a:r>
            <a:endParaRPr lang="ko-KR" altLang="en-US" kern="0" dirty="0"/>
          </a:p>
        </p:txBody>
      </p:sp>
      <p:cxnSp>
        <p:nvCxnSpPr>
          <p:cNvPr id="29" name="Google Shape;675;p52"/>
          <p:cNvCxnSpPr>
            <a:stCxn id="31" idx="1"/>
          </p:cNvCxnSpPr>
          <p:nvPr/>
        </p:nvCxnSpPr>
        <p:spPr>
          <a:xfrm rot="10800000">
            <a:off x="5343787" y="5293454"/>
            <a:ext cx="1558820" cy="20393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31" name="Google Shape;481;p44"/>
          <p:cNvSpPr txBox="1">
            <a:spLocks/>
          </p:cNvSpPr>
          <p:nvPr/>
        </p:nvSpPr>
        <p:spPr>
          <a:xfrm>
            <a:off x="6902607" y="5136745"/>
            <a:ext cx="4794154" cy="721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1pPr>
            <a:lvl2pPr marL="914400" marR="0" lvl="1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2pPr>
            <a:lvl3pPr marL="1371600" marR="0" lvl="2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3pPr>
            <a:lvl4pPr marL="1828800" marR="0" lvl="3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4pPr>
            <a:lvl5pPr marL="2286000" marR="0" lvl="4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5pPr>
            <a:lvl6pPr marL="2743200" marR="0" lvl="5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6pPr>
            <a:lvl7pPr marL="3200400" marR="0" lvl="6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7pPr>
            <a:lvl8pPr marL="3657600" marR="0" lvl="7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8pPr>
            <a:lvl9pPr marL="4114800" marR="0" lvl="8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595959"/>
              </a:buClr>
              <a:buSzPts val="1400"/>
              <a:buFont typeface="Anaheim"/>
              <a:buChar char="■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9pPr>
          </a:lstStyle>
          <a:p>
            <a:pPr marL="0" indent="0">
              <a:buFont typeface="Anaheim"/>
              <a:buNone/>
            </a:pPr>
            <a:r>
              <a:rPr lang="ko-KR" altLang="en-US" kern="0" dirty="0" smtClean="0"/>
              <a:t>손실 함수를 </a:t>
            </a:r>
            <a:r>
              <a:rPr lang="en-US" altLang="ko-KR" kern="0" dirty="0" err="1" smtClean="0"/>
              <a:t>categorical_crossentropy</a:t>
            </a:r>
            <a:r>
              <a:rPr lang="ko-KR" altLang="en-US" kern="0" dirty="0" smtClean="0"/>
              <a:t>로 설정</a:t>
            </a:r>
            <a:endParaRPr lang="en-US" altLang="ko-KR" kern="0" dirty="0" smtClean="0"/>
          </a:p>
          <a:p>
            <a:pPr marL="0" indent="0">
              <a:buFont typeface="Anaheim"/>
              <a:buNone/>
            </a:pPr>
            <a:r>
              <a:rPr lang="ko-KR" altLang="en-US" kern="0" dirty="0" err="1" smtClean="0"/>
              <a:t>과적합</a:t>
            </a:r>
            <a:r>
              <a:rPr lang="ko-KR" altLang="en-US" kern="0" dirty="0" smtClean="0"/>
              <a:t> 방지를 위해</a:t>
            </a:r>
            <a:r>
              <a:rPr lang="en-US" altLang="ko-KR" kern="0" dirty="0" err="1" smtClean="0"/>
              <a:t>batch_size</a:t>
            </a:r>
            <a:r>
              <a:rPr lang="en-US" altLang="ko-KR" kern="0" dirty="0" smtClean="0"/>
              <a:t>=25, epoch=50</a:t>
            </a:r>
            <a:r>
              <a:rPr lang="ko-KR" altLang="en-US" kern="0" dirty="0" smtClean="0"/>
              <a:t>으로 정함</a:t>
            </a:r>
            <a:endParaRPr lang="en-US" altLang="ko-KR" kern="0" dirty="0" smtClean="0"/>
          </a:p>
        </p:txBody>
      </p:sp>
    </p:spTree>
    <p:extLst>
      <p:ext uri="{BB962C8B-B14F-4D97-AF65-F5344CB8AC3E}">
        <p14:creationId xmlns:p14="http://schemas.microsoft.com/office/powerpoint/2010/main" val="262637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4"/>
          <p:cNvSpPr/>
          <p:nvPr/>
        </p:nvSpPr>
        <p:spPr>
          <a:xfrm rot="10800000">
            <a:off x="9073384" y="1"/>
            <a:ext cx="3074533" cy="2325967"/>
          </a:xfrm>
          <a:custGeom>
            <a:avLst/>
            <a:gdLst/>
            <a:ahLst/>
            <a:cxnLst/>
            <a:rect l="l" t="t" r="r" b="b"/>
            <a:pathLst>
              <a:path w="92236" h="69779" extrusionOk="0">
                <a:moveTo>
                  <a:pt x="45690" y="1"/>
                </a:moveTo>
                <a:cubicBezTo>
                  <a:pt x="39427" y="1"/>
                  <a:pt x="33128" y="3319"/>
                  <a:pt x="29922" y="10031"/>
                </a:cubicBezTo>
                <a:cubicBezTo>
                  <a:pt x="26464" y="17279"/>
                  <a:pt x="28377" y="25407"/>
                  <a:pt x="22103" y="31385"/>
                </a:cubicBezTo>
                <a:cubicBezTo>
                  <a:pt x="16672" y="36542"/>
                  <a:pt x="13107" y="38942"/>
                  <a:pt x="11527" y="46642"/>
                </a:cubicBezTo>
                <a:cubicBezTo>
                  <a:pt x="10006" y="53950"/>
                  <a:pt x="5894" y="57111"/>
                  <a:pt x="2353" y="63575"/>
                </a:cubicBezTo>
                <a:cubicBezTo>
                  <a:pt x="1343" y="65429"/>
                  <a:pt x="499" y="67556"/>
                  <a:pt x="0" y="69778"/>
                </a:cubicBezTo>
                <a:lnTo>
                  <a:pt x="92236" y="69778"/>
                </a:lnTo>
                <a:cubicBezTo>
                  <a:pt x="90251" y="65263"/>
                  <a:pt x="85688" y="61864"/>
                  <a:pt x="84155" y="57099"/>
                </a:cubicBezTo>
                <a:cubicBezTo>
                  <a:pt x="81731" y="49601"/>
                  <a:pt x="87055" y="42863"/>
                  <a:pt x="87162" y="35484"/>
                </a:cubicBezTo>
                <a:cubicBezTo>
                  <a:pt x="87281" y="27380"/>
                  <a:pt x="81422" y="23839"/>
                  <a:pt x="74233" y="22318"/>
                </a:cubicBezTo>
                <a:cubicBezTo>
                  <a:pt x="70918" y="21617"/>
                  <a:pt x="66759" y="21949"/>
                  <a:pt x="64204" y="19276"/>
                </a:cubicBezTo>
                <a:cubicBezTo>
                  <a:pt x="61982" y="16959"/>
                  <a:pt x="62837" y="13988"/>
                  <a:pt x="61827" y="11267"/>
                </a:cubicBezTo>
                <a:cubicBezTo>
                  <a:pt x="59029" y="3786"/>
                  <a:pt x="52380" y="1"/>
                  <a:pt x="45690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63" y="1446245"/>
            <a:ext cx="3809003" cy="5163879"/>
          </a:xfrm>
          <a:prstGeom prst="rect">
            <a:avLst/>
          </a:prstGeom>
        </p:spPr>
      </p:pic>
      <p:sp>
        <p:nvSpPr>
          <p:cNvPr id="477" name="Google Shape;477;p44"/>
          <p:cNvSpPr/>
          <p:nvPr/>
        </p:nvSpPr>
        <p:spPr>
          <a:xfrm>
            <a:off x="684000" y="295501"/>
            <a:ext cx="10825067" cy="6164900"/>
          </a:xfrm>
          <a:custGeom>
            <a:avLst/>
            <a:gdLst/>
            <a:ahLst/>
            <a:cxnLst/>
            <a:rect l="l" t="t" r="r" b="b"/>
            <a:pathLst>
              <a:path w="324752" h="184947" extrusionOk="0">
                <a:moveTo>
                  <a:pt x="36114" y="0"/>
                </a:moveTo>
                <a:lnTo>
                  <a:pt x="0" y="78247"/>
                </a:lnTo>
                <a:lnTo>
                  <a:pt x="50614" y="184947"/>
                </a:lnTo>
                <a:lnTo>
                  <a:pt x="311073" y="184947"/>
                </a:lnTo>
                <a:lnTo>
                  <a:pt x="324752" y="8755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0" name="Google Shape;480;p44"/>
          <p:cNvSpPr/>
          <p:nvPr/>
        </p:nvSpPr>
        <p:spPr>
          <a:xfrm rot="10800000">
            <a:off x="8573184" y="3538667"/>
            <a:ext cx="3618800" cy="3319333"/>
          </a:xfrm>
          <a:custGeom>
            <a:avLst/>
            <a:gdLst/>
            <a:ahLst/>
            <a:cxnLst/>
            <a:rect l="l" t="t" r="r" b="b"/>
            <a:pathLst>
              <a:path w="108564" h="99580" extrusionOk="0">
                <a:moveTo>
                  <a:pt x="0" y="0"/>
                </a:moveTo>
                <a:lnTo>
                  <a:pt x="0" y="99579"/>
                </a:lnTo>
                <a:lnTo>
                  <a:pt x="15567" y="99579"/>
                </a:lnTo>
                <a:cubicBezTo>
                  <a:pt x="68648" y="81458"/>
                  <a:pt x="9697" y="30563"/>
                  <a:pt x="59130" y="26166"/>
                </a:cubicBezTo>
                <a:cubicBezTo>
                  <a:pt x="108563" y="21770"/>
                  <a:pt x="96288" y="357"/>
                  <a:pt x="96288" y="357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1" name="Google Shape;481;p44"/>
          <p:cNvSpPr txBox="1">
            <a:spLocks noGrp="1"/>
          </p:cNvSpPr>
          <p:nvPr>
            <p:ph type="subTitle" idx="1"/>
          </p:nvPr>
        </p:nvSpPr>
        <p:spPr>
          <a:xfrm>
            <a:off x="6064898" y="1199705"/>
            <a:ext cx="4454896" cy="721294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None/>
            </a:pPr>
            <a:r>
              <a:rPr lang="ko-KR" altLang="en-US" sz="2000" dirty="0" smtClean="0"/>
              <a:t>검증하기 위한 </a:t>
            </a:r>
            <a:r>
              <a:rPr lang="ko-KR" altLang="en-US" sz="2000" dirty="0" err="1" smtClean="0"/>
              <a:t>크롤링</a:t>
            </a:r>
            <a:r>
              <a:rPr lang="ko-KR" altLang="en-US" sz="2000" dirty="0" smtClean="0"/>
              <a:t> 데이터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</p:txBody>
      </p:sp>
      <p:sp>
        <p:nvSpPr>
          <p:cNvPr id="485" name="Google Shape;485;p44"/>
          <p:cNvSpPr/>
          <p:nvPr/>
        </p:nvSpPr>
        <p:spPr>
          <a:xfrm rot="5400000">
            <a:off x="9531818" y="408867"/>
            <a:ext cx="3069033" cy="2251333"/>
          </a:xfrm>
          <a:custGeom>
            <a:avLst/>
            <a:gdLst/>
            <a:ahLst/>
            <a:cxnLst/>
            <a:rect l="l" t="t" r="r" b="b"/>
            <a:pathLst>
              <a:path w="92071" h="67540" extrusionOk="0">
                <a:moveTo>
                  <a:pt x="1" y="1"/>
                </a:moveTo>
                <a:lnTo>
                  <a:pt x="1" y="55779"/>
                </a:lnTo>
                <a:lnTo>
                  <a:pt x="13" y="55779"/>
                </a:lnTo>
                <a:cubicBezTo>
                  <a:pt x="999" y="57419"/>
                  <a:pt x="2389" y="59011"/>
                  <a:pt x="4386" y="60568"/>
                </a:cubicBezTo>
                <a:cubicBezTo>
                  <a:pt x="9069" y="64266"/>
                  <a:pt x="15676" y="67540"/>
                  <a:pt x="21968" y="67540"/>
                </a:cubicBezTo>
                <a:cubicBezTo>
                  <a:pt x="23339" y="67540"/>
                  <a:pt x="24695" y="67384"/>
                  <a:pt x="26013" y="67044"/>
                </a:cubicBezTo>
                <a:cubicBezTo>
                  <a:pt x="34354" y="64893"/>
                  <a:pt x="34806" y="59142"/>
                  <a:pt x="37955" y="52785"/>
                </a:cubicBezTo>
                <a:cubicBezTo>
                  <a:pt x="39348" y="49973"/>
                  <a:pt x="41042" y="48890"/>
                  <a:pt x="42948" y="48890"/>
                </a:cubicBezTo>
                <a:cubicBezTo>
                  <a:pt x="49356" y="48890"/>
                  <a:pt x="58153" y="61134"/>
                  <a:pt x="65917" y="61134"/>
                </a:cubicBezTo>
                <a:cubicBezTo>
                  <a:pt x="68630" y="61134"/>
                  <a:pt x="71218" y="59638"/>
                  <a:pt x="73533" y="55601"/>
                </a:cubicBezTo>
                <a:cubicBezTo>
                  <a:pt x="77026" y="49469"/>
                  <a:pt x="72784" y="42482"/>
                  <a:pt x="74186" y="36030"/>
                </a:cubicBezTo>
                <a:cubicBezTo>
                  <a:pt x="75874" y="28199"/>
                  <a:pt x="84002" y="24955"/>
                  <a:pt x="87852" y="18479"/>
                </a:cubicBezTo>
                <a:cubicBezTo>
                  <a:pt x="92070" y="11373"/>
                  <a:pt x="88695" y="5289"/>
                  <a:pt x="83110" y="298"/>
                </a:cubicBezTo>
                <a:cubicBezTo>
                  <a:pt x="82992" y="191"/>
                  <a:pt x="82873" y="84"/>
                  <a:pt x="82754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7" name="Google Shape;487;p4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5104898" cy="763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 smtClean="0"/>
              <a:t>02-04 Result</a:t>
            </a:r>
            <a:endParaRPr dirty="0"/>
          </a:p>
        </p:txBody>
      </p:sp>
      <p:cxnSp>
        <p:nvCxnSpPr>
          <p:cNvPr id="18" name="Google Shape;675;p52"/>
          <p:cNvCxnSpPr/>
          <p:nvPr/>
        </p:nvCxnSpPr>
        <p:spPr>
          <a:xfrm rot="10800000" flipV="1">
            <a:off x="2698230" y="1560352"/>
            <a:ext cx="3366670" cy="76464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26" name="Google Shape;675;p52"/>
          <p:cNvCxnSpPr>
            <a:stCxn id="28" idx="1"/>
          </p:cNvCxnSpPr>
          <p:nvPr/>
        </p:nvCxnSpPr>
        <p:spPr>
          <a:xfrm rot="10800000" flipV="1">
            <a:off x="2221205" y="2685647"/>
            <a:ext cx="4845445" cy="271081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28" name="Google Shape;481;p44"/>
          <p:cNvSpPr txBox="1">
            <a:spLocks/>
          </p:cNvSpPr>
          <p:nvPr/>
        </p:nvSpPr>
        <p:spPr>
          <a:xfrm>
            <a:off x="7066649" y="2325000"/>
            <a:ext cx="4489255" cy="721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1pPr>
            <a:lvl2pPr marL="914400" marR="0" lvl="1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2pPr>
            <a:lvl3pPr marL="1371600" marR="0" lvl="2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3pPr>
            <a:lvl4pPr marL="1828800" marR="0" lvl="3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4pPr>
            <a:lvl5pPr marL="2286000" marR="0" lvl="4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5pPr>
            <a:lvl6pPr marL="2743200" marR="0" lvl="5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6pPr>
            <a:lvl7pPr marL="3200400" marR="0" lvl="6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7pPr>
            <a:lvl8pPr marL="3657600" marR="0" lvl="7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8pPr>
            <a:lvl9pPr marL="4114800" marR="0" lvl="8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595959"/>
              </a:buClr>
              <a:buSzPts val="1400"/>
              <a:buFont typeface="Anaheim"/>
              <a:buChar char="■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9pPr>
          </a:lstStyle>
          <a:p>
            <a:pPr marL="0" indent="0">
              <a:spcBef>
                <a:spcPts val="2133"/>
              </a:spcBef>
              <a:spcAft>
                <a:spcPts val="2133"/>
              </a:spcAft>
              <a:buFont typeface="Anaheim"/>
              <a:buNone/>
            </a:pPr>
            <a:r>
              <a:rPr lang="ko-KR" altLang="en-US" sz="2000" kern="0" dirty="0" smtClean="0"/>
              <a:t>학습된 모델을 불러와 각 검증 데이터에 가장 큰 확률과 두번째로 큰 확률 출력</a:t>
            </a:r>
            <a:endParaRPr lang="ko-KR" altLang="en-US" sz="2000" kern="0" dirty="0"/>
          </a:p>
        </p:txBody>
      </p:sp>
      <p:cxnSp>
        <p:nvCxnSpPr>
          <p:cNvPr id="29" name="Google Shape;675;p52"/>
          <p:cNvCxnSpPr/>
          <p:nvPr/>
        </p:nvCxnSpPr>
        <p:spPr>
          <a:xfrm rot="10800000" flipV="1">
            <a:off x="2698231" y="4553339"/>
            <a:ext cx="4016683" cy="1712550"/>
          </a:xfrm>
          <a:prstGeom prst="bentConnector3">
            <a:avLst>
              <a:gd name="adj1" fmla="val 3731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31" name="Google Shape;481;p44"/>
          <p:cNvSpPr txBox="1">
            <a:spLocks/>
          </p:cNvSpPr>
          <p:nvPr/>
        </p:nvSpPr>
        <p:spPr>
          <a:xfrm>
            <a:off x="6714913" y="4163958"/>
            <a:ext cx="4006217" cy="721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1pPr>
            <a:lvl2pPr marL="914400" marR="0" lvl="1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2pPr>
            <a:lvl3pPr marL="1371600" marR="0" lvl="2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3pPr>
            <a:lvl4pPr marL="1828800" marR="0" lvl="3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4pPr>
            <a:lvl5pPr marL="2286000" marR="0" lvl="4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5pPr>
            <a:lvl6pPr marL="2743200" marR="0" lvl="5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6pPr>
            <a:lvl7pPr marL="3200400" marR="0" lvl="6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7pPr>
            <a:lvl8pPr marL="3657600" marR="0" lvl="7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8pPr>
            <a:lvl9pPr marL="4114800" marR="0" lvl="8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595959"/>
              </a:buClr>
              <a:buSzPts val="1400"/>
              <a:buFont typeface="Anaheim"/>
              <a:buChar char="■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9pPr>
          </a:lstStyle>
          <a:p>
            <a:pPr marL="0" indent="0">
              <a:spcBef>
                <a:spcPts val="2133"/>
              </a:spcBef>
              <a:spcAft>
                <a:spcPts val="2133"/>
              </a:spcAft>
              <a:buFont typeface="Anaheim"/>
              <a:buNone/>
            </a:pPr>
            <a:r>
              <a:rPr lang="ko-KR" altLang="en-US" sz="2000" kern="0" dirty="0" smtClean="0"/>
              <a:t>틀린 것과 옳은 것을 </a:t>
            </a:r>
            <a:r>
              <a:rPr lang="en-US" altLang="ko-KR" sz="2000" kern="0" dirty="0" smtClean="0"/>
              <a:t>O, X</a:t>
            </a:r>
            <a:r>
              <a:rPr lang="ko-KR" altLang="en-US" sz="2000" kern="0" dirty="0" smtClean="0"/>
              <a:t>로 출력</a:t>
            </a:r>
            <a:endParaRPr lang="ko-KR" alt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146649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4"/>
          <p:cNvSpPr/>
          <p:nvPr/>
        </p:nvSpPr>
        <p:spPr>
          <a:xfrm>
            <a:off x="684000" y="295501"/>
            <a:ext cx="10825067" cy="6164900"/>
          </a:xfrm>
          <a:custGeom>
            <a:avLst/>
            <a:gdLst/>
            <a:ahLst/>
            <a:cxnLst/>
            <a:rect l="l" t="t" r="r" b="b"/>
            <a:pathLst>
              <a:path w="324752" h="184947" extrusionOk="0">
                <a:moveTo>
                  <a:pt x="36114" y="0"/>
                </a:moveTo>
                <a:lnTo>
                  <a:pt x="0" y="78247"/>
                </a:lnTo>
                <a:lnTo>
                  <a:pt x="50614" y="184947"/>
                </a:lnTo>
                <a:lnTo>
                  <a:pt x="311073" y="184947"/>
                </a:lnTo>
                <a:lnTo>
                  <a:pt x="324752" y="8755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1026" name="Picture 2" descr="https://cdn.discordapp.com/attachments/1156084543959343134/1164757823633240145/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358" y="1356967"/>
            <a:ext cx="4392702" cy="466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6" name="Google Shape;486;p44"/>
          <p:cNvSpPr/>
          <p:nvPr/>
        </p:nvSpPr>
        <p:spPr>
          <a:xfrm rot="10800000">
            <a:off x="9073384" y="1"/>
            <a:ext cx="3074533" cy="2325967"/>
          </a:xfrm>
          <a:custGeom>
            <a:avLst/>
            <a:gdLst/>
            <a:ahLst/>
            <a:cxnLst/>
            <a:rect l="l" t="t" r="r" b="b"/>
            <a:pathLst>
              <a:path w="92236" h="69779" extrusionOk="0">
                <a:moveTo>
                  <a:pt x="45690" y="1"/>
                </a:moveTo>
                <a:cubicBezTo>
                  <a:pt x="39427" y="1"/>
                  <a:pt x="33128" y="3319"/>
                  <a:pt x="29922" y="10031"/>
                </a:cubicBezTo>
                <a:cubicBezTo>
                  <a:pt x="26464" y="17279"/>
                  <a:pt x="28377" y="25407"/>
                  <a:pt x="22103" y="31385"/>
                </a:cubicBezTo>
                <a:cubicBezTo>
                  <a:pt x="16672" y="36542"/>
                  <a:pt x="13107" y="38942"/>
                  <a:pt x="11527" y="46642"/>
                </a:cubicBezTo>
                <a:cubicBezTo>
                  <a:pt x="10006" y="53950"/>
                  <a:pt x="5894" y="57111"/>
                  <a:pt x="2353" y="63575"/>
                </a:cubicBezTo>
                <a:cubicBezTo>
                  <a:pt x="1343" y="65429"/>
                  <a:pt x="499" y="67556"/>
                  <a:pt x="0" y="69778"/>
                </a:cubicBezTo>
                <a:lnTo>
                  <a:pt x="92236" y="69778"/>
                </a:lnTo>
                <a:cubicBezTo>
                  <a:pt x="90251" y="65263"/>
                  <a:pt x="85688" y="61864"/>
                  <a:pt x="84155" y="57099"/>
                </a:cubicBezTo>
                <a:cubicBezTo>
                  <a:pt x="81731" y="49601"/>
                  <a:pt x="87055" y="42863"/>
                  <a:pt x="87162" y="35484"/>
                </a:cubicBezTo>
                <a:cubicBezTo>
                  <a:pt x="87281" y="27380"/>
                  <a:pt x="81422" y="23839"/>
                  <a:pt x="74233" y="22318"/>
                </a:cubicBezTo>
                <a:cubicBezTo>
                  <a:pt x="70918" y="21617"/>
                  <a:pt x="66759" y="21949"/>
                  <a:pt x="64204" y="19276"/>
                </a:cubicBezTo>
                <a:cubicBezTo>
                  <a:pt x="61982" y="16959"/>
                  <a:pt x="62837" y="13988"/>
                  <a:pt x="61827" y="11267"/>
                </a:cubicBezTo>
                <a:cubicBezTo>
                  <a:pt x="59029" y="3786"/>
                  <a:pt x="52380" y="1"/>
                  <a:pt x="45690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0" name="Google Shape;480;p44"/>
          <p:cNvSpPr/>
          <p:nvPr/>
        </p:nvSpPr>
        <p:spPr>
          <a:xfrm rot="10800000">
            <a:off x="8573184" y="3538667"/>
            <a:ext cx="3618800" cy="3319333"/>
          </a:xfrm>
          <a:custGeom>
            <a:avLst/>
            <a:gdLst/>
            <a:ahLst/>
            <a:cxnLst/>
            <a:rect l="l" t="t" r="r" b="b"/>
            <a:pathLst>
              <a:path w="108564" h="99580" extrusionOk="0">
                <a:moveTo>
                  <a:pt x="0" y="0"/>
                </a:moveTo>
                <a:lnTo>
                  <a:pt x="0" y="99579"/>
                </a:lnTo>
                <a:lnTo>
                  <a:pt x="15567" y="99579"/>
                </a:lnTo>
                <a:cubicBezTo>
                  <a:pt x="68648" y="81458"/>
                  <a:pt x="9697" y="30563"/>
                  <a:pt x="59130" y="26166"/>
                </a:cubicBezTo>
                <a:cubicBezTo>
                  <a:pt x="108563" y="21770"/>
                  <a:pt x="96288" y="357"/>
                  <a:pt x="96288" y="357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5" name="Google Shape;485;p44"/>
          <p:cNvSpPr/>
          <p:nvPr/>
        </p:nvSpPr>
        <p:spPr>
          <a:xfrm rot="5400000">
            <a:off x="9531818" y="408867"/>
            <a:ext cx="3069033" cy="2251333"/>
          </a:xfrm>
          <a:custGeom>
            <a:avLst/>
            <a:gdLst/>
            <a:ahLst/>
            <a:cxnLst/>
            <a:rect l="l" t="t" r="r" b="b"/>
            <a:pathLst>
              <a:path w="92071" h="67540" extrusionOk="0">
                <a:moveTo>
                  <a:pt x="1" y="1"/>
                </a:moveTo>
                <a:lnTo>
                  <a:pt x="1" y="55779"/>
                </a:lnTo>
                <a:lnTo>
                  <a:pt x="13" y="55779"/>
                </a:lnTo>
                <a:cubicBezTo>
                  <a:pt x="999" y="57419"/>
                  <a:pt x="2389" y="59011"/>
                  <a:pt x="4386" y="60568"/>
                </a:cubicBezTo>
                <a:cubicBezTo>
                  <a:pt x="9069" y="64266"/>
                  <a:pt x="15676" y="67540"/>
                  <a:pt x="21968" y="67540"/>
                </a:cubicBezTo>
                <a:cubicBezTo>
                  <a:pt x="23339" y="67540"/>
                  <a:pt x="24695" y="67384"/>
                  <a:pt x="26013" y="67044"/>
                </a:cubicBezTo>
                <a:cubicBezTo>
                  <a:pt x="34354" y="64893"/>
                  <a:pt x="34806" y="59142"/>
                  <a:pt x="37955" y="52785"/>
                </a:cubicBezTo>
                <a:cubicBezTo>
                  <a:pt x="39348" y="49973"/>
                  <a:pt x="41042" y="48890"/>
                  <a:pt x="42948" y="48890"/>
                </a:cubicBezTo>
                <a:cubicBezTo>
                  <a:pt x="49356" y="48890"/>
                  <a:pt x="58153" y="61134"/>
                  <a:pt x="65917" y="61134"/>
                </a:cubicBezTo>
                <a:cubicBezTo>
                  <a:pt x="68630" y="61134"/>
                  <a:pt x="71218" y="59638"/>
                  <a:pt x="73533" y="55601"/>
                </a:cubicBezTo>
                <a:cubicBezTo>
                  <a:pt x="77026" y="49469"/>
                  <a:pt x="72784" y="42482"/>
                  <a:pt x="74186" y="36030"/>
                </a:cubicBezTo>
                <a:cubicBezTo>
                  <a:pt x="75874" y="28199"/>
                  <a:pt x="84002" y="24955"/>
                  <a:pt x="87852" y="18479"/>
                </a:cubicBezTo>
                <a:cubicBezTo>
                  <a:pt x="92070" y="11373"/>
                  <a:pt x="88695" y="5289"/>
                  <a:pt x="83110" y="298"/>
                </a:cubicBezTo>
                <a:cubicBezTo>
                  <a:pt x="82992" y="191"/>
                  <a:pt x="82873" y="84"/>
                  <a:pt x="82754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7" name="Google Shape;487;p4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5104898" cy="763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 smtClean="0"/>
              <a:t>02-04 Result2</a:t>
            </a:r>
            <a:endParaRPr dirty="0"/>
          </a:p>
        </p:txBody>
      </p:sp>
      <p:pic>
        <p:nvPicPr>
          <p:cNvPr id="1028" name="Picture 4" descr="https://cdn.discordapp.com/attachments/1156084543959343134/1164758130765344888/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128" y="1356967"/>
            <a:ext cx="3207654" cy="1371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.discordapp.com/attachments/1156084543959343134/1164758178681073754/ima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128" y="2795585"/>
            <a:ext cx="3207654" cy="322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29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llo Welt - Schulzentrum by Slidesgo ">
  <a:themeElements>
    <a:clrScheme name="Simple Light">
      <a:dk1>
        <a:srgbClr val="FFFFFF"/>
      </a:dk1>
      <a:lt1>
        <a:srgbClr val="FFFFFF"/>
      </a:lt1>
      <a:dk2>
        <a:srgbClr val="444444"/>
      </a:dk2>
      <a:lt2>
        <a:srgbClr val="171717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AFAF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Hallo Welt - Schulzentrum by Slidesgo </Template>
  <TotalTime>670</TotalTime>
  <Words>528</Words>
  <Application>Microsoft Office PowerPoint</Application>
  <PresentationFormat>와이드스크린</PresentationFormat>
  <Paragraphs>91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24" baseType="lpstr">
      <vt:lpstr>Anaheim</vt:lpstr>
      <vt:lpstr>Archivo Narrow Medium</vt:lpstr>
      <vt:lpstr>Bebas Neue</vt:lpstr>
      <vt:lpstr>Proxima Nova</vt:lpstr>
      <vt:lpstr>Proxima Nova Semibold</vt:lpstr>
      <vt:lpstr>Roboto Condensed</vt:lpstr>
      <vt:lpstr>Sen</vt:lpstr>
      <vt:lpstr>Sen ExtraBold</vt:lpstr>
      <vt:lpstr>맑은 고딕</vt:lpstr>
      <vt:lpstr>Arial</vt:lpstr>
      <vt:lpstr>Hallo Welt - Schulzentrum by Slidesgo </vt:lpstr>
      <vt:lpstr>Slidesgo Final Pages</vt:lpstr>
      <vt:lpstr>머리말 분류기</vt:lpstr>
      <vt:lpstr>목표</vt:lpstr>
      <vt:lpstr>01. 목표</vt:lpstr>
      <vt:lpstr>02. 수행 과정</vt:lpstr>
      <vt:lpstr>02-01 Crawling</vt:lpstr>
      <vt:lpstr>02-02 Preprocessing</vt:lpstr>
      <vt:lpstr>02-03 Model_learning</vt:lpstr>
      <vt:lpstr>02-04 Result</vt:lpstr>
      <vt:lpstr>02-04 Result2</vt:lpstr>
      <vt:lpstr>03. 문제와 해결방안 </vt:lpstr>
      <vt:lpstr>01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머리말 분류기</dc:title>
  <dc:creator>user</dc:creator>
  <cp:lastModifiedBy>user</cp:lastModifiedBy>
  <cp:revision>52</cp:revision>
  <dcterms:created xsi:type="dcterms:W3CDTF">2023-10-19T06:34:51Z</dcterms:created>
  <dcterms:modified xsi:type="dcterms:W3CDTF">2023-10-20T06:21:54Z</dcterms:modified>
</cp:coreProperties>
</file>