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95" r:id="rId3"/>
    <p:sldId id="258" r:id="rId4"/>
    <p:sldId id="259" r:id="rId5"/>
    <p:sldId id="289" r:id="rId6"/>
    <p:sldId id="261" r:id="rId7"/>
    <p:sldId id="276" r:id="rId8"/>
    <p:sldId id="288" r:id="rId9"/>
    <p:sldId id="262" r:id="rId10"/>
    <p:sldId id="277" r:id="rId11"/>
    <p:sldId id="278" r:id="rId12"/>
    <p:sldId id="279" r:id="rId13"/>
    <p:sldId id="283" r:id="rId14"/>
    <p:sldId id="292" r:id="rId15"/>
    <p:sldId id="284" r:id="rId16"/>
    <p:sldId id="294" r:id="rId17"/>
    <p:sldId id="285" r:id="rId18"/>
    <p:sldId id="263" r:id="rId19"/>
    <p:sldId id="291" r:id="rId20"/>
    <p:sldId id="275" r:id="rId21"/>
  </p:sldIdLst>
  <p:sldSz cx="9144000" cy="5143500" type="screen16x9"/>
  <p:notesSz cx="6858000" cy="9144000"/>
  <p:embeddedFontLst>
    <p:embeddedFont>
      <p:font typeface="Playfair Display SemiBold" panose="020B0600000101010101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Press Start 2P" panose="020B0600000101010101" charset="0"/>
      <p:regular r:id="rId29"/>
    </p:embeddedFont>
    <p:embeddedFont>
      <p:font typeface="Arimo" panose="020B0600000101010101" charset="0"/>
      <p:regular r:id="rId30"/>
      <p:bold r:id="rId31"/>
      <p:italic r:id="rId32"/>
      <p:boldItalic r:id="rId33"/>
    </p:embeddedFont>
    <p:embeddedFont>
      <p:font typeface="Raleway" panose="020B0600000101010101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CD2548-7EBB-4785-ACED-E8FC08C6234D}">
  <a:tblStyle styleId="{C8CD2548-7EBB-4785-ACED-E8FC08C62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138A94-D9AF-4B8B-81F0-7B0F16246C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52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e7cd982bd3_2_2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e7cd982bd3_2_2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6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552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597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48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46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050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115bb3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8115bb377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115bb3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8115bb377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80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286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e7cd982bd3_2_23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e7cd982bd3_2_23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e7cd982bd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e7cd982bd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e7cd98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e7cd98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33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12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7cd982bd3_2_21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7cd982bd3_2_21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88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8115bb37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8115bb37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2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subTitle" idx="1"/>
          </p:nvPr>
        </p:nvSpPr>
        <p:spPr>
          <a:xfrm>
            <a:off x="714975" y="135385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3" name="Google Shape;413;p22"/>
          <p:cNvSpPr txBox="1">
            <a:spLocks noGrp="1"/>
          </p:cNvSpPr>
          <p:nvPr>
            <p:ph type="subTitle" idx="2"/>
          </p:nvPr>
        </p:nvSpPr>
        <p:spPr>
          <a:xfrm>
            <a:off x="3829175" y="135385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2"/>
          <p:cNvSpPr txBox="1">
            <a:spLocks noGrp="1"/>
          </p:cNvSpPr>
          <p:nvPr>
            <p:ph type="subTitle" idx="3"/>
          </p:nvPr>
        </p:nvSpPr>
        <p:spPr>
          <a:xfrm>
            <a:off x="3829175" y="2350775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2"/>
          <p:cNvSpPr txBox="1">
            <a:spLocks noGrp="1"/>
          </p:cNvSpPr>
          <p:nvPr>
            <p:ph type="subTitle" idx="4"/>
          </p:nvPr>
        </p:nvSpPr>
        <p:spPr>
          <a:xfrm>
            <a:off x="3829175" y="3347700"/>
            <a:ext cx="45642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5"/>
          </p:nvPr>
        </p:nvSpPr>
        <p:spPr>
          <a:xfrm>
            <a:off x="714975" y="2350775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7" name="Google Shape;417;p22"/>
          <p:cNvSpPr txBox="1">
            <a:spLocks noGrp="1"/>
          </p:cNvSpPr>
          <p:nvPr>
            <p:ph type="subTitle" idx="6"/>
          </p:nvPr>
        </p:nvSpPr>
        <p:spPr>
          <a:xfrm>
            <a:off x="714975" y="3347700"/>
            <a:ext cx="3114300" cy="8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18" name="Google Shape;418;p22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419" name="Google Shape;419;p2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431" name="Google Shape;431;p2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2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3" name="Google Shape;433;p22"/>
          <p:cNvCxnSpPr/>
          <p:nvPr/>
        </p:nvCxnSpPr>
        <p:spPr>
          <a:xfrm>
            <a:off x="3314050" y="4608575"/>
            <a:ext cx="0" cy="52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4" name="Google Shape;434;p22"/>
          <p:cNvGrpSpPr/>
          <p:nvPr/>
        </p:nvGrpSpPr>
        <p:grpSpPr>
          <a:xfrm>
            <a:off x="8301274" y="1619343"/>
            <a:ext cx="651756" cy="651514"/>
            <a:chOff x="2814625" y="1652725"/>
            <a:chExt cx="2428300" cy="2427400"/>
          </a:xfrm>
        </p:grpSpPr>
        <p:sp>
          <p:nvSpPr>
            <p:cNvPr id="435" name="Google Shape;435;p2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3" name="Google Shape;453;p22"/>
          <p:cNvCxnSpPr/>
          <p:nvPr/>
        </p:nvCxnSpPr>
        <p:spPr>
          <a:xfrm>
            <a:off x="352650" y="3166900"/>
            <a:ext cx="0" cy="200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5"/>
          <p:cNvSpPr txBox="1">
            <a:spLocks noGrp="1"/>
          </p:cNvSpPr>
          <p:nvPr>
            <p:ph type="subTitle" idx="1"/>
          </p:nvPr>
        </p:nvSpPr>
        <p:spPr>
          <a:xfrm>
            <a:off x="713254" y="151172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5"/>
          <p:cNvSpPr txBox="1">
            <a:spLocks noGrp="1"/>
          </p:cNvSpPr>
          <p:nvPr>
            <p:ph type="subTitle" idx="2"/>
          </p:nvPr>
        </p:nvSpPr>
        <p:spPr>
          <a:xfrm>
            <a:off x="713404" y="2730750"/>
            <a:ext cx="34251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5"/>
          <p:cNvSpPr txBox="1">
            <a:spLocks noGrp="1"/>
          </p:cNvSpPr>
          <p:nvPr>
            <p:ph type="subTitle" idx="3"/>
          </p:nvPr>
        </p:nvSpPr>
        <p:spPr>
          <a:xfrm>
            <a:off x="5005046" y="2730750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5"/>
          <p:cNvSpPr txBox="1">
            <a:spLocks noGrp="1"/>
          </p:cNvSpPr>
          <p:nvPr>
            <p:ph type="subTitle" idx="4"/>
          </p:nvPr>
        </p:nvSpPr>
        <p:spPr>
          <a:xfrm>
            <a:off x="5005046" y="151172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5"/>
          <p:cNvSpPr txBox="1">
            <a:spLocks noGrp="1"/>
          </p:cNvSpPr>
          <p:nvPr>
            <p:ph type="subTitle" idx="5"/>
          </p:nvPr>
        </p:nvSpPr>
        <p:spPr>
          <a:xfrm>
            <a:off x="713254" y="3949775"/>
            <a:ext cx="34254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5"/>
          <p:cNvSpPr txBox="1">
            <a:spLocks noGrp="1"/>
          </p:cNvSpPr>
          <p:nvPr>
            <p:ph type="subTitle" idx="6"/>
          </p:nvPr>
        </p:nvSpPr>
        <p:spPr>
          <a:xfrm>
            <a:off x="5005046" y="3949775"/>
            <a:ext cx="34257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5"/>
          <p:cNvSpPr txBox="1">
            <a:spLocks noGrp="1"/>
          </p:cNvSpPr>
          <p:nvPr>
            <p:ph type="subTitle" idx="7"/>
          </p:nvPr>
        </p:nvSpPr>
        <p:spPr>
          <a:xfrm>
            <a:off x="713254" y="111705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5" name="Google Shape;555;p25"/>
          <p:cNvSpPr txBox="1">
            <a:spLocks noGrp="1"/>
          </p:cNvSpPr>
          <p:nvPr>
            <p:ph type="subTitle" idx="8"/>
          </p:nvPr>
        </p:nvSpPr>
        <p:spPr>
          <a:xfrm>
            <a:off x="713404" y="2335925"/>
            <a:ext cx="3425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6" name="Google Shape;556;p25"/>
          <p:cNvSpPr txBox="1">
            <a:spLocks noGrp="1"/>
          </p:cNvSpPr>
          <p:nvPr>
            <p:ph type="subTitle" idx="9"/>
          </p:nvPr>
        </p:nvSpPr>
        <p:spPr>
          <a:xfrm>
            <a:off x="5005046" y="2335925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7" name="Google Shape;557;p25"/>
          <p:cNvSpPr txBox="1">
            <a:spLocks noGrp="1"/>
          </p:cNvSpPr>
          <p:nvPr>
            <p:ph type="subTitle" idx="13"/>
          </p:nvPr>
        </p:nvSpPr>
        <p:spPr>
          <a:xfrm>
            <a:off x="5005046" y="1117050"/>
            <a:ext cx="3425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subTitle" idx="14"/>
          </p:nvPr>
        </p:nvSpPr>
        <p:spPr>
          <a:xfrm>
            <a:off x="713254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9" name="Google Shape;559;p25"/>
          <p:cNvSpPr txBox="1">
            <a:spLocks noGrp="1"/>
          </p:cNvSpPr>
          <p:nvPr>
            <p:ph type="subTitle" idx="15"/>
          </p:nvPr>
        </p:nvSpPr>
        <p:spPr>
          <a:xfrm>
            <a:off x="5005196" y="3554800"/>
            <a:ext cx="34254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560" name="Google Shape;560;p25"/>
          <p:cNvCxnSpPr/>
          <p:nvPr/>
        </p:nvCxnSpPr>
        <p:spPr>
          <a:xfrm>
            <a:off x="3686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561;p25"/>
          <p:cNvSpPr/>
          <p:nvPr/>
        </p:nvSpPr>
        <p:spPr>
          <a:xfrm>
            <a:off x="65300" y="21531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2" name="Google Shape;562;p25"/>
          <p:cNvCxnSpPr/>
          <p:nvPr/>
        </p:nvCxnSpPr>
        <p:spPr>
          <a:xfrm rot="10800000">
            <a:off x="45720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6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6"/>
          <p:cNvSpPr txBox="1">
            <a:spLocks noGrp="1"/>
          </p:cNvSpPr>
          <p:nvPr>
            <p:ph type="title"/>
          </p:nvPr>
        </p:nvSpPr>
        <p:spPr>
          <a:xfrm>
            <a:off x="2257350" y="767188"/>
            <a:ext cx="4629300" cy="9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6"/>
          <p:cNvSpPr txBox="1">
            <a:spLocks noGrp="1"/>
          </p:cNvSpPr>
          <p:nvPr>
            <p:ph type="subTitle" idx="1"/>
          </p:nvPr>
        </p:nvSpPr>
        <p:spPr>
          <a:xfrm>
            <a:off x="3051603" y="1608463"/>
            <a:ext cx="3040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6"/>
          <p:cNvSpPr txBox="1"/>
          <p:nvPr/>
        </p:nvSpPr>
        <p:spPr>
          <a:xfrm>
            <a:off x="2683500" y="3429925"/>
            <a:ext cx="3777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69" name="Google Shape;569;p26"/>
          <p:cNvGrpSpPr/>
          <p:nvPr/>
        </p:nvGrpSpPr>
        <p:grpSpPr>
          <a:xfrm flipH="1">
            <a:off x="8077225" y="-375"/>
            <a:ext cx="238275" cy="1513170"/>
            <a:chOff x="474950" y="-375"/>
            <a:chExt cx="238275" cy="940500"/>
          </a:xfrm>
        </p:grpSpPr>
        <p:cxnSp>
          <p:nvCxnSpPr>
            <p:cNvPr id="570" name="Google Shape;570;p2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2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2" name="Google Shape;572;p26"/>
          <p:cNvCxnSpPr/>
          <p:nvPr/>
        </p:nvCxnSpPr>
        <p:spPr>
          <a:xfrm>
            <a:off x="708100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3" name="Google Shape;573;p26"/>
          <p:cNvGrpSpPr/>
          <p:nvPr/>
        </p:nvGrpSpPr>
        <p:grpSpPr>
          <a:xfrm rot="10800000" flipH="1">
            <a:off x="8094496" y="1608476"/>
            <a:ext cx="455742" cy="385444"/>
            <a:chOff x="4052875" y="1592600"/>
            <a:chExt cx="737925" cy="624200"/>
          </a:xfrm>
        </p:grpSpPr>
        <p:sp>
          <p:nvSpPr>
            <p:cNvPr id="574" name="Google Shape;574;p26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26"/>
          <p:cNvSpPr/>
          <p:nvPr/>
        </p:nvSpPr>
        <p:spPr>
          <a:xfrm>
            <a:off x="403475" y="8884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49" name="Google Shape;49;p3"/>
          <p:cNvCxnSpPr/>
          <p:nvPr/>
        </p:nvCxnSpPr>
        <p:spPr>
          <a:xfrm>
            <a:off x="4572000" y="4465700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750751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4816349" y="1767000"/>
            <a:ext cx="35769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750751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816349" y="2431125"/>
            <a:ext cx="35769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444850" y="-375"/>
            <a:ext cx="238275" cy="1216255"/>
            <a:chOff x="474950" y="-375"/>
            <a:chExt cx="238275" cy="940500"/>
          </a:xfrm>
        </p:grpSpPr>
        <p:cxnSp>
          <p:nvCxnSpPr>
            <p:cNvPr id="64" name="Google Shape;64;p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6" name="Google Shape;66;p5"/>
          <p:cNvCxnSpPr/>
          <p:nvPr/>
        </p:nvCxnSpPr>
        <p:spPr>
          <a:xfrm rot="10800000">
            <a:off x="45908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5"/>
          <p:cNvCxnSpPr/>
          <p:nvPr/>
        </p:nvCxnSpPr>
        <p:spPr>
          <a:xfrm>
            <a:off x="8701025" y="0"/>
            <a:ext cx="0" cy="76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5"/>
          <p:cNvGrpSpPr/>
          <p:nvPr/>
        </p:nvGrpSpPr>
        <p:grpSpPr>
          <a:xfrm rot="10800000" flipH="1">
            <a:off x="8473146" y="860389"/>
            <a:ext cx="455742" cy="385444"/>
            <a:chOff x="4052875" y="1592600"/>
            <a:chExt cx="737925" cy="624200"/>
          </a:xfrm>
        </p:grpSpPr>
        <p:sp>
          <p:nvSpPr>
            <p:cNvPr id="69" name="Google Shape;69;p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/>
          <p:nvPr/>
        </p:nvSpPr>
        <p:spPr>
          <a:xfrm>
            <a:off x="141500" y="13318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 hasCustomPrompt="1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 hasCustomPrompt="1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7" hasCustomPrompt="1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2083563" y="3992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3044637" y="3992650"/>
            <a:ext cx="40158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8246114" y="1048720"/>
            <a:ext cx="369304" cy="554077"/>
            <a:chOff x="3119125" y="3168075"/>
            <a:chExt cx="419425" cy="629275"/>
          </a:xfrm>
        </p:grpSpPr>
        <p:sp>
          <p:nvSpPr>
            <p:cNvPr id="205" name="Google Shape;205;p1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" name="Google Shape;216;p13"/>
          <p:cNvCxnSpPr/>
          <p:nvPr/>
        </p:nvCxnSpPr>
        <p:spPr>
          <a:xfrm>
            <a:off x="87358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301401" y="882495"/>
            <a:ext cx="369304" cy="554077"/>
            <a:chOff x="3119125" y="3168075"/>
            <a:chExt cx="419425" cy="629275"/>
          </a:xfrm>
        </p:grpSpPr>
        <p:sp>
          <p:nvSpPr>
            <p:cNvPr id="316" name="Google Shape;316;p18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8"/>
          <p:cNvGrpSpPr/>
          <p:nvPr/>
        </p:nvGrpSpPr>
        <p:grpSpPr>
          <a:xfrm>
            <a:off x="307800" y="3868925"/>
            <a:ext cx="356529" cy="1274575"/>
            <a:chOff x="307800" y="3868925"/>
            <a:chExt cx="356529" cy="1274575"/>
          </a:xfrm>
        </p:grpSpPr>
        <p:cxnSp>
          <p:nvCxnSpPr>
            <p:cNvPr id="328" name="Google Shape;328;p18"/>
            <p:cNvCxnSpPr/>
            <p:nvPr/>
          </p:nvCxnSpPr>
          <p:spPr>
            <a:xfrm>
              <a:off x="486075" y="4331100"/>
              <a:ext cx="0" cy="81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8"/>
            <p:cNvSpPr/>
            <p:nvPr/>
          </p:nvSpPr>
          <p:spPr>
            <a:xfrm>
              <a:off x="307800" y="3868925"/>
              <a:ext cx="356529" cy="356529"/>
            </a:xfrm>
            <a:custGeom>
              <a:avLst/>
              <a:gdLst/>
              <a:ahLst/>
              <a:cxnLst/>
              <a:rect l="l" t="t" r="r" b="b"/>
              <a:pathLst>
                <a:path w="18914" h="18914" extrusionOk="0">
                  <a:moveTo>
                    <a:pt x="7030" y="0"/>
                  </a:moveTo>
                  <a:lnTo>
                    <a:pt x="7030" y="3141"/>
                  </a:lnTo>
                  <a:lnTo>
                    <a:pt x="3141" y="3141"/>
                  </a:lnTo>
                  <a:lnTo>
                    <a:pt x="3141" y="7030"/>
                  </a:lnTo>
                  <a:lnTo>
                    <a:pt x="0" y="7030"/>
                  </a:lnTo>
                  <a:lnTo>
                    <a:pt x="0" y="11883"/>
                  </a:lnTo>
                  <a:lnTo>
                    <a:pt x="3141" y="11883"/>
                  </a:lnTo>
                  <a:lnTo>
                    <a:pt x="3141" y="15773"/>
                  </a:lnTo>
                  <a:lnTo>
                    <a:pt x="7030" y="15773"/>
                  </a:lnTo>
                  <a:lnTo>
                    <a:pt x="7030" y="18913"/>
                  </a:lnTo>
                  <a:lnTo>
                    <a:pt x="11884" y="18913"/>
                  </a:lnTo>
                  <a:lnTo>
                    <a:pt x="11884" y="15773"/>
                  </a:lnTo>
                  <a:lnTo>
                    <a:pt x="15773" y="15773"/>
                  </a:lnTo>
                  <a:lnTo>
                    <a:pt x="15773" y="11883"/>
                  </a:lnTo>
                  <a:lnTo>
                    <a:pt x="18914" y="11883"/>
                  </a:lnTo>
                  <a:lnTo>
                    <a:pt x="18914" y="7030"/>
                  </a:lnTo>
                  <a:lnTo>
                    <a:pt x="15773" y="7030"/>
                  </a:lnTo>
                  <a:lnTo>
                    <a:pt x="15773" y="3141"/>
                  </a:lnTo>
                  <a:lnTo>
                    <a:pt x="11884" y="3141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8"/>
          <p:cNvGrpSpPr/>
          <p:nvPr/>
        </p:nvGrpSpPr>
        <p:grpSpPr>
          <a:xfrm rot="10800000">
            <a:off x="8649400" y="4330103"/>
            <a:ext cx="238275" cy="812404"/>
            <a:chOff x="474950" y="-375"/>
            <a:chExt cx="238275" cy="940500"/>
          </a:xfrm>
        </p:grpSpPr>
        <p:cxnSp>
          <p:nvCxnSpPr>
            <p:cNvPr id="331" name="Google Shape;331;p1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3" name="Google Shape;333;p18"/>
          <p:cNvGrpSpPr/>
          <p:nvPr/>
        </p:nvGrpSpPr>
        <p:grpSpPr>
          <a:xfrm>
            <a:off x="8461296" y="0"/>
            <a:ext cx="455742" cy="2026570"/>
            <a:chOff x="8461296" y="0"/>
            <a:chExt cx="455742" cy="2026570"/>
          </a:xfrm>
        </p:grpSpPr>
        <p:cxnSp>
          <p:nvCxnSpPr>
            <p:cNvPr id="334" name="Google Shape;334;p18"/>
            <p:cNvCxnSpPr/>
            <p:nvPr/>
          </p:nvCxnSpPr>
          <p:spPr>
            <a:xfrm>
              <a:off x="8689175" y="0"/>
              <a:ext cx="0" cy="15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5" name="Google Shape;335;p18"/>
            <p:cNvGrpSpPr/>
            <p:nvPr/>
          </p:nvGrpSpPr>
          <p:grpSpPr>
            <a:xfrm rot="10800000" flipH="1">
              <a:off x="8461296" y="1641126"/>
              <a:ext cx="455742" cy="385444"/>
              <a:chOff x="4052875" y="1592600"/>
              <a:chExt cx="737925" cy="624200"/>
            </a:xfrm>
          </p:grpSpPr>
          <p:sp>
            <p:nvSpPr>
              <p:cNvPr id="336" name="Google Shape;336;p18"/>
              <p:cNvSpPr/>
              <p:nvPr/>
            </p:nvSpPr>
            <p:spPr>
              <a:xfrm>
                <a:off x="4052875" y="1592600"/>
                <a:ext cx="737925" cy="62420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24968" extrusionOk="0">
                    <a:moveTo>
                      <a:pt x="13621" y="0"/>
                    </a:moveTo>
                    <a:lnTo>
                      <a:pt x="13621" y="2262"/>
                    </a:lnTo>
                    <a:lnTo>
                      <a:pt x="11359" y="2262"/>
                    </a:lnTo>
                    <a:lnTo>
                      <a:pt x="11359" y="4548"/>
                    </a:lnTo>
                    <a:lnTo>
                      <a:pt x="9085" y="4548"/>
                    </a:lnTo>
                    <a:lnTo>
                      <a:pt x="9085" y="6810"/>
                    </a:lnTo>
                    <a:lnTo>
                      <a:pt x="6823" y="6810"/>
                    </a:lnTo>
                    <a:lnTo>
                      <a:pt x="6823" y="9061"/>
                    </a:lnTo>
                    <a:lnTo>
                      <a:pt x="4549" y="9061"/>
                    </a:lnTo>
                    <a:lnTo>
                      <a:pt x="4549" y="11347"/>
                    </a:lnTo>
                    <a:lnTo>
                      <a:pt x="2275" y="11347"/>
                    </a:lnTo>
                    <a:lnTo>
                      <a:pt x="2275" y="13609"/>
                    </a:lnTo>
                    <a:lnTo>
                      <a:pt x="1" y="13609"/>
                    </a:lnTo>
                    <a:lnTo>
                      <a:pt x="1" y="15883"/>
                    </a:lnTo>
                    <a:lnTo>
                      <a:pt x="9085" y="15883"/>
                    </a:lnTo>
                    <a:lnTo>
                      <a:pt x="9085" y="24967"/>
                    </a:lnTo>
                    <a:lnTo>
                      <a:pt x="20432" y="24967"/>
                    </a:lnTo>
                    <a:lnTo>
                      <a:pt x="20432" y="15883"/>
                    </a:lnTo>
                    <a:lnTo>
                      <a:pt x="29516" y="15883"/>
                    </a:lnTo>
                    <a:lnTo>
                      <a:pt x="29516" y="13609"/>
                    </a:lnTo>
                    <a:lnTo>
                      <a:pt x="27242" y="13609"/>
                    </a:lnTo>
                    <a:lnTo>
                      <a:pt x="27242" y="11347"/>
                    </a:lnTo>
                    <a:lnTo>
                      <a:pt x="24980" y="11347"/>
                    </a:lnTo>
                    <a:lnTo>
                      <a:pt x="24980" y="9061"/>
                    </a:lnTo>
                    <a:lnTo>
                      <a:pt x="22706" y="9061"/>
                    </a:lnTo>
                    <a:lnTo>
                      <a:pt x="22706" y="6810"/>
                    </a:lnTo>
                    <a:lnTo>
                      <a:pt x="20432" y="6810"/>
                    </a:lnTo>
                    <a:lnTo>
                      <a:pt x="20432" y="4548"/>
                    </a:lnTo>
                    <a:lnTo>
                      <a:pt x="18158" y="4548"/>
                    </a:lnTo>
                    <a:lnTo>
                      <a:pt x="18158" y="2262"/>
                    </a:lnTo>
                    <a:lnTo>
                      <a:pt x="15895" y="2262"/>
                    </a:lnTo>
                    <a:lnTo>
                      <a:pt x="15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43368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2" y="2262"/>
                    </a:lnTo>
                    <a:lnTo>
                      <a:pt x="2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4393700" y="1592875"/>
                <a:ext cx="5657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4" extrusionOk="0">
                    <a:moveTo>
                      <a:pt x="0" y="1"/>
                    </a:moveTo>
                    <a:lnTo>
                      <a:pt x="0" y="2263"/>
                    </a:lnTo>
                    <a:lnTo>
                      <a:pt x="2262" y="2263"/>
                    </a:lnTo>
                    <a:lnTo>
                      <a:pt x="22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4280275" y="170630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4470187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4166275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4109725" y="18762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052875" y="1933100"/>
                <a:ext cx="2837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47" y="2263"/>
                    </a:lnTo>
                    <a:lnTo>
                      <a:pt x="11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279975" y="2160225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11336" y="2262"/>
                    </a:lnTo>
                    <a:lnTo>
                      <a:pt x="11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4280275" y="1989350"/>
                <a:ext cx="56600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9086" extrusionOk="0">
                    <a:moveTo>
                      <a:pt x="1" y="1"/>
                    </a:moveTo>
                    <a:lnTo>
                      <a:pt x="1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4502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4507100" y="17063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4563650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4620200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4677050" y="187625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4506800" y="1933100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35" y="2263"/>
                    </a:lnTo>
                    <a:lnTo>
                      <a:pt x="113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4507100" y="1989650"/>
                <a:ext cx="56575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9086" extrusionOk="0">
                    <a:moveTo>
                      <a:pt x="0" y="1"/>
                    </a:moveTo>
                    <a:lnTo>
                      <a:pt x="0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ive0302/steam_game_recommendation.gi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rgbClr val="11095C"/>
                </a:solidFill>
                <a:latin typeface="+mn-ea"/>
                <a:ea typeface="+mn-ea"/>
              </a:rPr>
              <a:t>팀명</a:t>
            </a:r>
            <a:r>
              <a:rPr lang="ko-KR" altLang="en-US" dirty="0" smtClean="0">
                <a:solidFill>
                  <a:srgbClr val="11095C"/>
                </a:solidFill>
                <a:latin typeface="+mn-ea"/>
                <a:ea typeface="+mn-ea"/>
              </a:rPr>
              <a:t> 없음</a:t>
            </a:r>
            <a:r>
              <a:rPr lang="en-US" altLang="ko-KR" dirty="0" smtClean="0">
                <a:solidFill>
                  <a:srgbClr val="11095C"/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rgbClr val="11095C"/>
                </a:solidFill>
                <a:latin typeface="+mn-ea"/>
                <a:ea typeface="+mn-ea"/>
              </a:rPr>
            </a:br>
            <a:endParaRPr dirty="0">
              <a:solidFill>
                <a:srgbClr val="11095C"/>
              </a:solidFill>
              <a:latin typeface="+mn-ea"/>
              <a:ea typeface="+mn-ea"/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575031" y="2990143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-US" altLang="ko-KR" dirty="0" smtClean="0"/>
              <a:t>                    (</a:t>
            </a:r>
            <a:r>
              <a:rPr lang="ko-KR" altLang="en-US" dirty="0" smtClean="0"/>
              <a:t>팀장</a:t>
            </a:r>
            <a:r>
              <a:rPr lang="en-US" altLang="ko-KR" dirty="0"/>
              <a:t>)</a:t>
            </a:r>
            <a:r>
              <a:rPr lang="ko-KR" altLang="en-US" dirty="0" err="1" smtClean="0"/>
              <a:t>강대욱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</a:t>
            </a:r>
            <a:r>
              <a:rPr lang="ko-KR" altLang="en-US" dirty="0" err="1" smtClean="0"/>
              <a:t>강이삭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김경민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    </a:t>
            </a:r>
            <a:r>
              <a:rPr lang="ko-KR" altLang="en-US" dirty="0" err="1" smtClean="0"/>
              <a:t>이찬솔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전처리</a:t>
            </a:r>
            <a:r>
              <a:rPr lang="en-US" altLang="ko-KR" dirty="0"/>
              <a:t> </a:t>
            </a:r>
            <a:r>
              <a:rPr lang="ko-KR" altLang="en-US" dirty="0" smtClean="0"/>
              <a:t>및 코드 총괄</a:t>
            </a:r>
            <a:endParaRPr lang="en-US" altLang="ko-KR" dirty="0" smtClean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3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6"/>
          <p:cNvSpPr txBox="1">
            <a:spLocks noGrp="1"/>
          </p:cNvSpPr>
          <p:nvPr>
            <p:ph type="title"/>
          </p:nvPr>
        </p:nvSpPr>
        <p:spPr>
          <a:xfrm>
            <a:off x="713250" y="484425"/>
            <a:ext cx="77175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160" name="Google Shape;1160;p46"/>
          <p:cNvSpPr txBox="1"/>
          <p:nvPr/>
        </p:nvSpPr>
        <p:spPr>
          <a:xfrm flipH="1">
            <a:off x="834300" y="1626761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게임 사이트 분석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1" name="Google Shape;1161;p46"/>
          <p:cNvSpPr txBox="1"/>
          <p:nvPr/>
        </p:nvSpPr>
        <p:spPr>
          <a:xfrm flipH="1">
            <a:off x="2721696" y="1625398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게임 리뷰</a:t>
            </a:r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ko-KR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Crawling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2" name="Google Shape;1162;p46"/>
          <p:cNvSpPr txBox="1"/>
          <p:nvPr/>
        </p:nvSpPr>
        <p:spPr>
          <a:xfrm flipH="1">
            <a:off x="4609700" y="1625398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csv 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파일 결합</a:t>
            </a:r>
          </a:p>
        </p:txBody>
      </p:sp>
      <p:sp>
        <p:nvSpPr>
          <p:cNvPr id="1164" name="Google Shape;1164;p46"/>
          <p:cNvSpPr txBox="1"/>
          <p:nvPr/>
        </p:nvSpPr>
        <p:spPr>
          <a:xfrm>
            <a:off x="6452515" y="4021326"/>
            <a:ext cx="193335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TFIDF 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텍스트 분석</a:t>
            </a:r>
          </a:p>
        </p:txBody>
      </p:sp>
      <p:sp>
        <p:nvSpPr>
          <p:cNvPr id="1165" name="Google Shape;1165;p46"/>
          <p:cNvSpPr txBox="1"/>
          <p:nvPr/>
        </p:nvSpPr>
        <p:spPr>
          <a:xfrm>
            <a:off x="46097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Word2Vec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모델 학습</a:t>
            </a:r>
          </a:p>
        </p:txBody>
      </p:sp>
      <p:sp>
        <p:nvSpPr>
          <p:cNvPr id="1166" name="Google Shape;1166;p46"/>
          <p:cNvSpPr txBox="1"/>
          <p:nvPr/>
        </p:nvSpPr>
        <p:spPr>
          <a:xfrm>
            <a:off x="27220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UI </a:t>
            </a: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제작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7" name="Google Shape;1167;p46"/>
          <p:cNvSpPr txBox="1"/>
          <p:nvPr/>
        </p:nvSpPr>
        <p:spPr>
          <a:xfrm>
            <a:off x="834300" y="4021326"/>
            <a:ext cx="181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결과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8" name="Google Shape;1168;p46"/>
          <p:cNvSpPr txBox="1"/>
          <p:nvPr/>
        </p:nvSpPr>
        <p:spPr>
          <a:xfrm>
            <a:off x="13731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01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69" name="Google Shape;1169;p46"/>
          <p:cNvSpPr txBox="1"/>
          <p:nvPr/>
        </p:nvSpPr>
        <p:spPr>
          <a:xfrm>
            <a:off x="32608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02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0" name="Google Shape;1170;p46"/>
          <p:cNvSpPr txBox="1"/>
          <p:nvPr/>
        </p:nvSpPr>
        <p:spPr>
          <a:xfrm>
            <a:off x="51485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03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1" name="Google Shape;1171;p46"/>
          <p:cNvSpPr txBox="1"/>
          <p:nvPr/>
        </p:nvSpPr>
        <p:spPr>
          <a:xfrm>
            <a:off x="7036200" y="2230946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04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2" name="Google Shape;1172;p46"/>
          <p:cNvSpPr txBox="1"/>
          <p:nvPr/>
        </p:nvSpPr>
        <p:spPr>
          <a:xfrm>
            <a:off x="13731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08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3" name="Google Shape;1173;p46"/>
          <p:cNvSpPr txBox="1"/>
          <p:nvPr/>
        </p:nvSpPr>
        <p:spPr>
          <a:xfrm>
            <a:off x="32608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07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4" name="Google Shape;1174;p46"/>
          <p:cNvSpPr txBox="1"/>
          <p:nvPr/>
        </p:nvSpPr>
        <p:spPr>
          <a:xfrm>
            <a:off x="51485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06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75" name="Google Shape;1175;p46"/>
          <p:cNvSpPr txBox="1"/>
          <p:nvPr/>
        </p:nvSpPr>
        <p:spPr>
          <a:xfrm>
            <a:off x="7036200" y="3226021"/>
            <a:ext cx="73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05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176" name="Google Shape;1176;p46"/>
          <p:cNvCxnSpPr>
            <a:stCxn id="1168" idx="3"/>
            <a:endCxn id="1169" idx="1"/>
          </p:cNvCxnSpPr>
          <p:nvPr/>
        </p:nvCxnSpPr>
        <p:spPr>
          <a:xfrm>
            <a:off x="21078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7" name="Google Shape;1177;p46"/>
          <p:cNvCxnSpPr>
            <a:stCxn id="1169" idx="3"/>
            <a:endCxn id="1170" idx="1"/>
          </p:cNvCxnSpPr>
          <p:nvPr/>
        </p:nvCxnSpPr>
        <p:spPr>
          <a:xfrm>
            <a:off x="39955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8" name="Google Shape;1178;p46"/>
          <p:cNvCxnSpPr>
            <a:stCxn id="1170" idx="3"/>
            <a:endCxn id="1171" idx="1"/>
          </p:cNvCxnSpPr>
          <p:nvPr/>
        </p:nvCxnSpPr>
        <p:spPr>
          <a:xfrm>
            <a:off x="5883200" y="2552396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79" name="Google Shape;1179;p46"/>
          <p:cNvCxnSpPr>
            <a:stCxn id="1175" idx="1"/>
            <a:endCxn id="1174" idx="3"/>
          </p:cNvCxnSpPr>
          <p:nvPr/>
        </p:nvCxnSpPr>
        <p:spPr>
          <a:xfrm rot="10800000">
            <a:off x="58833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0" name="Google Shape;1180;p46"/>
          <p:cNvCxnSpPr>
            <a:stCxn id="1174" idx="1"/>
            <a:endCxn id="1173" idx="3"/>
          </p:cNvCxnSpPr>
          <p:nvPr/>
        </p:nvCxnSpPr>
        <p:spPr>
          <a:xfrm rot="10800000">
            <a:off x="39956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1" name="Google Shape;1181;p46"/>
          <p:cNvCxnSpPr>
            <a:stCxn id="1173" idx="1"/>
            <a:endCxn id="1172" idx="3"/>
          </p:cNvCxnSpPr>
          <p:nvPr/>
        </p:nvCxnSpPr>
        <p:spPr>
          <a:xfrm rot="10800000">
            <a:off x="2107900" y="3547471"/>
            <a:ext cx="115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2" name="Google Shape;1182;p46"/>
          <p:cNvCxnSpPr>
            <a:stCxn id="1168" idx="0"/>
            <a:endCxn id="1160" idx="2"/>
          </p:cNvCxnSpPr>
          <p:nvPr/>
        </p:nvCxnSpPr>
        <p:spPr>
          <a:xfrm flipV="1">
            <a:off x="1740450" y="1993061"/>
            <a:ext cx="0" cy="23788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46"/>
          <p:cNvCxnSpPr>
            <a:stCxn id="1169" idx="0"/>
            <a:endCxn id="1161" idx="2"/>
          </p:cNvCxnSpPr>
          <p:nvPr/>
        </p:nvCxnSpPr>
        <p:spPr>
          <a:xfrm flipH="1" flipV="1">
            <a:off x="3627846" y="1991698"/>
            <a:ext cx="304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6"/>
          <p:cNvCxnSpPr>
            <a:stCxn id="1162" idx="2"/>
            <a:endCxn id="1170" idx="0"/>
          </p:cNvCxnSpPr>
          <p:nvPr/>
        </p:nvCxnSpPr>
        <p:spPr>
          <a:xfrm>
            <a:off x="5515850" y="1991698"/>
            <a:ext cx="0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46"/>
          <p:cNvCxnSpPr>
            <a:stCxn id="1171" idx="2"/>
            <a:endCxn id="1175" idx="0"/>
          </p:cNvCxnSpPr>
          <p:nvPr/>
        </p:nvCxnSpPr>
        <p:spPr>
          <a:xfrm>
            <a:off x="7403550" y="2873846"/>
            <a:ext cx="0" cy="352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88" name="Google Shape;1188;p46"/>
          <p:cNvCxnSpPr>
            <a:stCxn id="1165" idx="0"/>
            <a:endCxn id="1174" idx="2"/>
          </p:cNvCxnSpPr>
          <p:nvPr/>
        </p:nvCxnSpPr>
        <p:spPr>
          <a:xfrm rot="10800000">
            <a:off x="55158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46"/>
          <p:cNvCxnSpPr>
            <a:stCxn id="1166" idx="0"/>
            <a:endCxn id="1173" idx="2"/>
          </p:cNvCxnSpPr>
          <p:nvPr/>
        </p:nvCxnSpPr>
        <p:spPr>
          <a:xfrm rot="10800000">
            <a:off x="36281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46"/>
          <p:cNvCxnSpPr>
            <a:stCxn id="1167" idx="0"/>
            <a:endCxn id="1172" idx="2"/>
          </p:cNvCxnSpPr>
          <p:nvPr/>
        </p:nvCxnSpPr>
        <p:spPr>
          <a:xfrm rot="10800000">
            <a:off x="1740450" y="3868926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1162;p46"/>
          <p:cNvSpPr txBox="1"/>
          <p:nvPr/>
        </p:nvSpPr>
        <p:spPr>
          <a:xfrm flipH="1">
            <a:off x="6454761" y="1625396"/>
            <a:ext cx="1888309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ko-KR" altLang="en-US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불용어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제거</a:t>
            </a:r>
            <a:r>
              <a:rPr lang="en-US" altLang="ko-KR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형태소 분리</a:t>
            </a:r>
          </a:p>
        </p:txBody>
      </p:sp>
      <p:cxnSp>
        <p:nvCxnSpPr>
          <p:cNvPr id="41" name="Google Shape;1184;p46"/>
          <p:cNvCxnSpPr/>
          <p:nvPr/>
        </p:nvCxnSpPr>
        <p:spPr>
          <a:xfrm>
            <a:off x="7403550" y="1991698"/>
            <a:ext cx="0" cy="2392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188;p46"/>
          <p:cNvCxnSpPr/>
          <p:nvPr/>
        </p:nvCxnSpPr>
        <p:spPr>
          <a:xfrm rot="10800000">
            <a:off x="7419190" y="3868921"/>
            <a:ext cx="0" cy="1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88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코드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3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Crawling</a:t>
            </a:r>
            <a:r>
              <a:rPr lang="ko-KR" altLang="en-US" dirty="0" smtClean="0">
                <a:latin typeface="+mn-ea"/>
                <a:ea typeface="+mn-ea"/>
              </a:rPr>
              <a:t> 코드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82534" y="1130585"/>
            <a:ext cx="6378933" cy="2882331"/>
            <a:chOff x="1363930" y="1399248"/>
            <a:chExt cx="6378933" cy="288233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150" y="1399248"/>
              <a:ext cx="3071713" cy="288233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930" y="1399248"/>
              <a:ext cx="3086855" cy="2882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UI</a:t>
            </a:r>
            <a:r>
              <a:rPr lang="ko-KR" altLang="en-US" dirty="0" smtClean="0">
                <a:latin typeface="+mn-ea"/>
                <a:ea typeface="+mn-ea"/>
              </a:rPr>
              <a:t> 코드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0106" y="1550792"/>
            <a:ext cx="7920861" cy="2407183"/>
            <a:chOff x="290574" y="1628789"/>
            <a:chExt cx="7920861" cy="24071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74" y="1628789"/>
              <a:ext cx="3885682" cy="240718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30" y="1628789"/>
              <a:ext cx="3878305" cy="2407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4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실행 결과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1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97;p38"/>
          <p:cNvSpPr txBox="1">
            <a:spLocks/>
          </p:cNvSpPr>
          <p:nvPr/>
        </p:nvSpPr>
        <p:spPr>
          <a:xfrm>
            <a:off x="713250" y="29814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ko-KR" altLang="en-US" smtClean="0">
                <a:latin typeface="+mn-ea"/>
                <a:ea typeface="+mn-ea"/>
              </a:rPr>
              <a:t>실행 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0524" y="1275223"/>
            <a:ext cx="8859305" cy="2874187"/>
            <a:chOff x="130524" y="1185569"/>
            <a:chExt cx="8859305" cy="28741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727" y="1185570"/>
              <a:ext cx="2953102" cy="287418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24" y="1185569"/>
              <a:ext cx="2953102" cy="287418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3626" y="1185570"/>
              <a:ext cx="2953101" cy="2874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0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9"/>
          <p:cNvSpPr txBox="1">
            <a:spLocks noGrp="1"/>
          </p:cNvSpPr>
          <p:nvPr>
            <p:ph type="title"/>
          </p:nvPr>
        </p:nvSpPr>
        <p:spPr>
          <a:xfrm>
            <a:off x="713225" y="397663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ea"/>
                <a:ea typeface="+mn-ea"/>
              </a:rPr>
              <a:t>5-1 </a:t>
            </a: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7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348" y="143117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리뷰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할 때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가 일정하지 않음</a:t>
            </a:r>
            <a:endParaRPr dirty="0"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140" y="143117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삼중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통해 패턴을 강제적으로 찾음</a:t>
            </a:r>
            <a:endParaRPr dirty="0"/>
          </a:p>
        </p:txBody>
      </p:sp>
      <p:sp>
        <p:nvSpPr>
          <p:cNvPr id="933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348" y="103649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36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140" y="103649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939" name="Google Shape;939;p39"/>
          <p:cNvGrpSpPr/>
          <p:nvPr/>
        </p:nvGrpSpPr>
        <p:grpSpPr>
          <a:xfrm flipH="1">
            <a:off x="8246114" y="667720"/>
            <a:ext cx="369304" cy="554077"/>
            <a:chOff x="3119125" y="3168075"/>
            <a:chExt cx="419425" cy="629275"/>
          </a:xfrm>
        </p:grpSpPr>
        <p:sp>
          <p:nvSpPr>
            <p:cNvPr id="940" name="Google Shape;940;p39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131" y="2511284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리뷰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과정에서 스팀 게임 플랫폼의 화면을 가운데로 잡아주지 않으면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인식 오류 발생</a:t>
            </a:r>
            <a:endParaRPr dirty="0"/>
          </a:p>
        </p:txBody>
      </p:sp>
      <p:sp>
        <p:nvSpPr>
          <p:cNvPr id="49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4923" y="2511284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/>
              <a:t>actions = </a:t>
            </a:r>
            <a:r>
              <a:rPr lang="en-US" altLang="ko-KR" dirty="0" err="1"/>
              <a:t>driver.execute_script</a:t>
            </a:r>
            <a:r>
              <a:rPr lang="en-US" altLang="ko-KR" dirty="0"/>
              <a:t>('return </a:t>
            </a:r>
            <a:r>
              <a:rPr lang="en-US" altLang="ko-KR" dirty="0" err="1"/>
              <a:t>window.pageYOffset</a:t>
            </a:r>
            <a:r>
              <a:rPr lang="en-US" altLang="ko-KR" dirty="0"/>
              <a:t>') </a:t>
            </a:r>
            <a:r>
              <a:rPr lang="en-US" altLang="ko-KR" dirty="0" err="1"/>
              <a:t>driver.execute_script</a:t>
            </a:r>
            <a:r>
              <a:rPr lang="en-US" altLang="ko-KR" dirty="0"/>
              <a:t>('</a:t>
            </a:r>
            <a:r>
              <a:rPr lang="en-US" altLang="ko-KR" dirty="0" err="1"/>
              <a:t>window.scrollTo</a:t>
            </a:r>
            <a:r>
              <a:rPr lang="en-US" altLang="ko-KR" dirty="0"/>
              <a:t>(0,{})'.format(actions + 500</a:t>
            </a:r>
            <a:r>
              <a:rPr lang="en-US" altLang="ko-KR" dirty="0" smtClean="0"/>
              <a:t>))</a:t>
            </a:r>
          </a:p>
          <a:p>
            <a:pPr marL="0" lvl="0" indent="0"/>
            <a:r>
              <a:rPr lang="ko-KR" altLang="en-US" dirty="0" smtClean="0"/>
              <a:t>해당 코드를 사용하여 화면을 가운데로 변경</a:t>
            </a:r>
            <a:endParaRPr dirty="0"/>
          </a:p>
        </p:txBody>
      </p:sp>
      <p:sp>
        <p:nvSpPr>
          <p:cNvPr id="50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131" y="2116609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1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4923" y="2116609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2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651634" y="406342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 smtClean="0"/>
              <a:t>게임 제목에 ‘</a:t>
            </a:r>
            <a:r>
              <a:rPr lang="en-US" altLang="ko-KR" dirty="0" smtClean="0"/>
              <a:t>/’, ‘*’, ‘\’ </a:t>
            </a:r>
            <a:r>
              <a:rPr lang="ko-KR" altLang="en-US" dirty="0" smtClean="0"/>
              <a:t>등 특수문자가 포함되어 있어서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파일로 저장할 때 경로 오류</a:t>
            </a:r>
            <a:endParaRPr lang="ko-KR" altLang="en-US" dirty="0"/>
          </a:p>
        </p:txBody>
      </p:sp>
      <p:sp>
        <p:nvSpPr>
          <p:cNvPr id="53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4943426" y="406342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/>
              <a:t>특수문자들을 집합한 리스트를 만들어 게임 타이틀에 해당 특수문자가 포함되어 있다면 공백으로 변경</a:t>
            </a:r>
          </a:p>
        </p:txBody>
      </p:sp>
      <p:sp>
        <p:nvSpPr>
          <p:cNvPr id="54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651634" y="366874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5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4943426" y="366874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>
            <a:stCxn id="927" idx="3"/>
            <a:endCxn id="930" idx="1"/>
          </p:cNvCxnSpPr>
          <p:nvPr/>
        </p:nvCxnSpPr>
        <p:spPr>
          <a:xfrm>
            <a:off x="4138748" y="176057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8" idx="3"/>
            <a:endCxn id="49" idx="1"/>
          </p:cNvCxnSpPr>
          <p:nvPr/>
        </p:nvCxnSpPr>
        <p:spPr>
          <a:xfrm>
            <a:off x="4138531" y="2840684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2" idx="3"/>
            <a:endCxn id="53" idx="1"/>
          </p:cNvCxnSpPr>
          <p:nvPr/>
        </p:nvCxnSpPr>
        <p:spPr>
          <a:xfrm>
            <a:off x="4077034" y="439282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9"/>
          <p:cNvSpPr txBox="1">
            <a:spLocks noGrp="1"/>
          </p:cNvSpPr>
          <p:nvPr>
            <p:ph type="title"/>
          </p:nvPr>
        </p:nvSpPr>
        <p:spPr>
          <a:xfrm>
            <a:off x="713225" y="397663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+mn-ea"/>
                <a:ea typeface="+mn-ea"/>
              </a:rPr>
              <a:t>5-2 </a:t>
            </a:r>
            <a:r>
              <a:rPr lang="ko-KR" altLang="en-US" dirty="0" smtClean="0">
                <a:latin typeface="+mn-ea"/>
                <a:ea typeface="+mn-ea"/>
              </a:rPr>
              <a:t>문제 및 해결방안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7" name="Google Shape;927;p39"/>
          <p:cNvSpPr txBox="1">
            <a:spLocks noGrp="1"/>
          </p:cNvSpPr>
          <p:nvPr>
            <p:ph type="subTitle" idx="1"/>
          </p:nvPr>
        </p:nvSpPr>
        <p:spPr>
          <a:xfrm>
            <a:off x="713348" y="1431171"/>
            <a:ext cx="34254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en-US" altLang="ko-KR" dirty="0"/>
              <a:t>app</a:t>
            </a:r>
            <a:r>
              <a:rPr lang="ko-KR" altLang="en-US" dirty="0"/>
              <a:t>을 만들 때 </a:t>
            </a:r>
            <a:r>
              <a:rPr lang="en-US" altLang="ko-KR" dirty="0"/>
              <a:t>word Cloud</a:t>
            </a:r>
            <a:r>
              <a:rPr lang="ko-KR" altLang="en-US" dirty="0"/>
              <a:t>를 이미지 출력하려 할 때 오류가 남</a:t>
            </a:r>
            <a:endParaRPr dirty="0"/>
          </a:p>
        </p:txBody>
      </p:sp>
      <p:sp>
        <p:nvSpPr>
          <p:cNvPr id="930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140" y="1431171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word Cloud </a:t>
            </a:r>
            <a:r>
              <a:rPr lang="ko-KR" altLang="en-US" dirty="0" smtClean="0"/>
              <a:t>코드를 수정하여 제대로 출력하도록 변경</a:t>
            </a:r>
            <a:endParaRPr dirty="0"/>
          </a:p>
        </p:txBody>
      </p:sp>
      <p:sp>
        <p:nvSpPr>
          <p:cNvPr id="933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348" y="1036496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4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36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140" y="1036496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4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939" name="Google Shape;939;p39"/>
          <p:cNvGrpSpPr/>
          <p:nvPr/>
        </p:nvGrpSpPr>
        <p:grpSpPr>
          <a:xfrm flipH="1">
            <a:off x="8246114" y="667720"/>
            <a:ext cx="369304" cy="554077"/>
            <a:chOff x="3119125" y="3168075"/>
            <a:chExt cx="419425" cy="629275"/>
          </a:xfrm>
        </p:grpSpPr>
        <p:sp>
          <p:nvSpPr>
            <p:cNvPr id="940" name="Google Shape;940;p39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930;p39"/>
          <p:cNvSpPr txBox="1">
            <a:spLocks noGrp="1"/>
          </p:cNvSpPr>
          <p:nvPr>
            <p:ph type="subTitle" idx="4"/>
          </p:nvPr>
        </p:nvSpPr>
        <p:spPr>
          <a:xfrm>
            <a:off x="5005017" y="2774574"/>
            <a:ext cx="3425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Try – except</a:t>
            </a:r>
            <a:r>
              <a:rPr lang="ko-KR" altLang="en-US" dirty="0" smtClean="0"/>
              <a:t>문을 사용하여 해당 오류가 나면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하여 다음 리뷰 형태소 분석</a:t>
            </a:r>
            <a:endParaRPr dirty="0"/>
          </a:p>
        </p:txBody>
      </p:sp>
      <p:sp>
        <p:nvSpPr>
          <p:cNvPr id="50" name="Google Shape;933;p39"/>
          <p:cNvSpPr txBox="1">
            <a:spLocks noGrp="1"/>
          </p:cNvSpPr>
          <p:nvPr>
            <p:ph type="subTitle" idx="7"/>
          </p:nvPr>
        </p:nvSpPr>
        <p:spPr>
          <a:xfrm>
            <a:off x="713225" y="2379899"/>
            <a:ext cx="34254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문제점 </a:t>
            </a:r>
            <a:r>
              <a:rPr lang="en-US" altLang="ko-KR" dirty="0">
                <a:latin typeface="+mn-ea"/>
                <a:ea typeface="+mn-ea"/>
              </a:rPr>
              <a:t>5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1" name="Google Shape;936;p39"/>
          <p:cNvSpPr txBox="1">
            <a:spLocks noGrp="1"/>
          </p:cNvSpPr>
          <p:nvPr>
            <p:ph type="subTitle" idx="13"/>
          </p:nvPr>
        </p:nvSpPr>
        <p:spPr>
          <a:xfrm>
            <a:off x="5005017" y="2379899"/>
            <a:ext cx="34257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해결 </a:t>
            </a:r>
            <a:r>
              <a:rPr lang="en-US" altLang="ko-KR" dirty="0">
                <a:latin typeface="+mn-ea"/>
                <a:ea typeface="+mn-ea"/>
              </a:rPr>
              <a:t>5</a:t>
            </a:r>
            <a:endParaRPr dirty="0">
              <a:latin typeface="+mn-ea"/>
              <a:ea typeface="+mn-ea"/>
            </a:endParaRPr>
          </a:p>
        </p:txBody>
      </p:sp>
      <p:cxnSp>
        <p:nvCxnSpPr>
          <p:cNvPr id="3" name="직선 화살표 연결선 2"/>
          <p:cNvCxnSpPr>
            <a:stCxn id="927" idx="3"/>
            <a:endCxn id="930" idx="1"/>
          </p:cNvCxnSpPr>
          <p:nvPr/>
        </p:nvCxnSpPr>
        <p:spPr>
          <a:xfrm>
            <a:off x="4138748" y="1760571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49" idx="1"/>
          </p:cNvCxnSpPr>
          <p:nvPr/>
        </p:nvCxnSpPr>
        <p:spPr>
          <a:xfrm>
            <a:off x="4138625" y="3103974"/>
            <a:ext cx="8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8" y="2942451"/>
            <a:ext cx="3331793" cy="13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  <a:ea typeface="+mn-ea"/>
              </a:rPr>
              <a:t>팀명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 없음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575031" y="2990143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-US" altLang="ko-KR" dirty="0" smtClean="0"/>
              <a:t>                    (</a:t>
            </a:r>
            <a:r>
              <a:rPr lang="ko-KR" altLang="en-US" dirty="0" smtClean="0"/>
              <a:t>팀장</a:t>
            </a:r>
            <a:r>
              <a:rPr lang="en-US" altLang="ko-KR" dirty="0"/>
              <a:t>)</a:t>
            </a:r>
            <a:r>
              <a:rPr lang="ko-KR" altLang="en-US" dirty="0" err="1" smtClean="0"/>
              <a:t>강대욱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</a:t>
            </a:r>
            <a:r>
              <a:rPr lang="ko-KR" altLang="en-US" dirty="0" err="1" smtClean="0"/>
              <a:t>강이삭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UI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김경민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ko-KR" altLang="en-US" dirty="0" smtClean="0"/>
              <a:t>                    </a:t>
            </a:r>
            <a:r>
              <a:rPr lang="ko-KR" altLang="en-US" dirty="0" err="1" smtClean="0"/>
              <a:t>이찬솔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전처리</a:t>
            </a:r>
            <a:r>
              <a:rPr lang="en-US" altLang="ko-KR" dirty="0"/>
              <a:t> </a:t>
            </a:r>
            <a:r>
              <a:rPr lang="ko-KR" altLang="en-US" dirty="0" smtClean="0"/>
              <a:t>및 코드 총괄</a:t>
            </a:r>
            <a:endParaRPr lang="en-US" altLang="ko-KR" dirty="0" smtClean="0"/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68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1"/>
          <p:cNvSpPr txBox="1">
            <a:spLocks noGrp="1"/>
          </p:cNvSpPr>
          <p:nvPr>
            <p:ph type="title"/>
          </p:nvPr>
        </p:nvSpPr>
        <p:spPr>
          <a:xfrm>
            <a:off x="2257350" y="767188"/>
            <a:ext cx="4629300" cy="9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10" name="Google Shape;1310;p51"/>
          <p:cNvSpPr txBox="1">
            <a:spLocks noGrp="1"/>
          </p:cNvSpPr>
          <p:nvPr>
            <p:ph type="subTitle" idx="1"/>
          </p:nvPr>
        </p:nvSpPr>
        <p:spPr>
          <a:xfrm>
            <a:off x="1829613" y="3916744"/>
            <a:ext cx="5798721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>
                <a:hlinkClick r:id="rId3"/>
              </a:rPr>
              <a:t>https://github.com/Terive0302/steam_game_recommendation.git</a:t>
            </a:r>
            <a:endParaRPr sz="1200" dirty="0"/>
          </a:p>
        </p:txBody>
      </p:sp>
      <p:sp>
        <p:nvSpPr>
          <p:cNvPr id="1311" name="Google Shape;1311;p51"/>
          <p:cNvSpPr/>
          <p:nvPr/>
        </p:nvSpPr>
        <p:spPr>
          <a:xfrm>
            <a:off x="3591564" y="2843359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2" name="Google Shape;1312;p51"/>
          <p:cNvGrpSpPr/>
          <p:nvPr/>
        </p:nvGrpSpPr>
        <p:grpSpPr>
          <a:xfrm>
            <a:off x="4112110" y="2843355"/>
            <a:ext cx="407432" cy="407391"/>
            <a:chOff x="812101" y="2571761"/>
            <a:chExt cx="417066" cy="417024"/>
          </a:xfrm>
        </p:grpSpPr>
        <p:sp>
          <p:nvSpPr>
            <p:cNvPr id="1313" name="Google Shape;1313;p51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51"/>
          <p:cNvGrpSpPr/>
          <p:nvPr/>
        </p:nvGrpSpPr>
        <p:grpSpPr>
          <a:xfrm>
            <a:off x="4632704" y="2843355"/>
            <a:ext cx="407391" cy="407391"/>
            <a:chOff x="1323129" y="2571761"/>
            <a:chExt cx="417024" cy="417024"/>
          </a:xfrm>
        </p:grpSpPr>
        <p:sp>
          <p:nvSpPr>
            <p:cNvPr id="1318" name="Google Shape;1318;p51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51"/>
          <p:cNvGrpSpPr/>
          <p:nvPr/>
        </p:nvGrpSpPr>
        <p:grpSpPr>
          <a:xfrm>
            <a:off x="5153258" y="2847462"/>
            <a:ext cx="399178" cy="399178"/>
            <a:chOff x="2038375" y="3798025"/>
            <a:chExt cx="841792" cy="841792"/>
          </a:xfrm>
        </p:grpSpPr>
        <p:sp>
          <p:nvSpPr>
            <p:cNvPr id="1323" name="Google Shape;1323;p51"/>
            <p:cNvSpPr/>
            <p:nvPr/>
          </p:nvSpPr>
          <p:spPr>
            <a:xfrm>
              <a:off x="2186646" y="3907135"/>
              <a:ext cx="545341" cy="623694"/>
            </a:xfrm>
            <a:custGeom>
              <a:avLst/>
              <a:gdLst/>
              <a:ahLst/>
              <a:cxnLst/>
              <a:rect l="l" t="t" r="r" b="b"/>
              <a:pathLst>
                <a:path w="182541" h="208768" extrusionOk="0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2038375" y="3798025"/>
              <a:ext cx="841792" cy="841792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51"/>
          <p:cNvGrpSpPr/>
          <p:nvPr/>
        </p:nvGrpSpPr>
        <p:grpSpPr>
          <a:xfrm>
            <a:off x="1694409" y="958758"/>
            <a:ext cx="369304" cy="554077"/>
            <a:chOff x="3119125" y="3168075"/>
            <a:chExt cx="419425" cy="629275"/>
          </a:xfrm>
        </p:grpSpPr>
        <p:sp>
          <p:nvSpPr>
            <p:cNvPr id="1327" name="Google Shape;1327;p5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51"/>
          <p:cNvGrpSpPr/>
          <p:nvPr/>
        </p:nvGrpSpPr>
        <p:grpSpPr>
          <a:xfrm flipH="1">
            <a:off x="7080284" y="958745"/>
            <a:ext cx="369304" cy="554077"/>
            <a:chOff x="3119125" y="3168075"/>
            <a:chExt cx="419425" cy="629275"/>
          </a:xfrm>
        </p:grpSpPr>
        <p:sp>
          <p:nvSpPr>
            <p:cNvPr id="1339" name="Google Shape;1339;p5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0" name="Google Shape;1350;p51"/>
          <p:cNvCxnSpPr/>
          <p:nvPr/>
        </p:nvCxnSpPr>
        <p:spPr>
          <a:xfrm>
            <a:off x="1397225" y="4079375"/>
            <a:ext cx="0" cy="105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1" name="Google Shape;1351;p51"/>
          <p:cNvGrpSpPr/>
          <p:nvPr/>
        </p:nvGrpSpPr>
        <p:grpSpPr>
          <a:xfrm>
            <a:off x="1071349" y="3311818"/>
            <a:ext cx="651756" cy="651514"/>
            <a:chOff x="2814625" y="1652725"/>
            <a:chExt cx="2428300" cy="2427400"/>
          </a:xfrm>
        </p:grpSpPr>
        <p:sp>
          <p:nvSpPr>
            <p:cNvPr id="1352" name="Google Shape;1352;p5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0" name="Google Shape;1370;p51"/>
          <p:cNvCxnSpPr/>
          <p:nvPr/>
        </p:nvCxnSpPr>
        <p:spPr>
          <a:xfrm>
            <a:off x="7842050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1" name="Google Shape;1371;p51"/>
          <p:cNvSpPr/>
          <p:nvPr/>
        </p:nvSpPr>
        <p:spPr>
          <a:xfrm>
            <a:off x="7663775" y="39633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목차</a:t>
            </a:r>
            <a:endParaRPr dirty="0"/>
          </a:p>
        </p:txBody>
      </p:sp>
      <p:sp>
        <p:nvSpPr>
          <p:cNvPr id="746" name="Google Shape;746;p34"/>
          <p:cNvSpPr txBox="1">
            <a:spLocks noGrp="1"/>
          </p:cNvSpPr>
          <p:nvPr>
            <p:ph type="title" idx="2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목적 및 배경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48" name="Google Shape;748;p34"/>
          <p:cNvSpPr txBox="1">
            <a:spLocks noGrp="1"/>
          </p:cNvSpPr>
          <p:nvPr>
            <p:ph type="title" idx="3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9" name="Google Shape;749;p34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수행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0" name="Google Shape;750;p34"/>
          <p:cNvSpPr txBox="1">
            <a:spLocks noGrp="1"/>
          </p:cNvSpPr>
          <p:nvPr>
            <p:ph type="title" idx="5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1" name="Google Shape;751;p34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코드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7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실행 결과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54" name="Google Shape;754;p34"/>
          <p:cNvSpPr txBox="1">
            <a:spLocks noGrp="1"/>
          </p:cNvSpPr>
          <p:nvPr>
            <p:ph type="title" idx="9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55" name="Google Shape;755;p34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문제 </a:t>
            </a:r>
            <a:r>
              <a:rPr lang="ko-KR" altLang="en-US" dirty="0">
                <a:latin typeface="+mn-ea"/>
                <a:ea typeface="+mn-ea"/>
              </a:rPr>
              <a:t>및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해결방안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758" name="Google Shape;758;p34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59" name="Google Shape;759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 rot="10800000">
            <a:off x="8079525" y="3795575"/>
            <a:ext cx="238275" cy="1347925"/>
            <a:chOff x="474950" y="-375"/>
            <a:chExt cx="238275" cy="940500"/>
          </a:xfrm>
        </p:grpSpPr>
        <p:cxnSp>
          <p:nvCxnSpPr>
            <p:cNvPr id="762" name="Google Shape;762;p3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4" name="Google Shape;764;p34"/>
          <p:cNvSpPr/>
          <p:nvPr/>
        </p:nvSpPr>
        <p:spPr>
          <a:xfrm>
            <a:off x="8140513" y="33426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480128" y="2519779"/>
            <a:ext cx="728004" cy="727735"/>
            <a:chOff x="2814625" y="1652725"/>
            <a:chExt cx="2428300" cy="2427400"/>
          </a:xfrm>
        </p:grpSpPr>
        <p:sp>
          <p:nvSpPr>
            <p:cNvPr id="766" name="Google Shape;766;p34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ea"/>
                <a:ea typeface="+mn-ea"/>
              </a:rPr>
              <a:t>목적 및 배경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89" name="Google Shape;789;p3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1160750" y="-375"/>
            <a:ext cx="238275" cy="1451003"/>
            <a:chOff x="474950" y="-375"/>
            <a:chExt cx="238275" cy="940500"/>
          </a:xfrm>
        </p:grpSpPr>
        <p:cxnSp>
          <p:nvCxnSpPr>
            <p:cNvPr id="791" name="Google Shape;791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3" name="Google Shape;793;p35"/>
          <p:cNvGrpSpPr/>
          <p:nvPr/>
        </p:nvGrpSpPr>
        <p:grpSpPr>
          <a:xfrm rot="10800000" flipH="1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794" name="Google Shape;794;p3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6" name="Google Shape;796;p35"/>
          <p:cNvCxnSpPr/>
          <p:nvPr/>
        </p:nvCxnSpPr>
        <p:spPr>
          <a:xfrm>
            <a:off x="66784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35"/>
          <p:cNvSpPr/>
          <p:nvPr/>
        </p:nvSpPr>
        <p:spPr>
          <a:xfrm>
            <a:off x="4393738" y="4928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1605384" y="2495270"/>
            <a:ext cx="369304" cy="554077"/>
            <a:chOff x="3119125" y="3168075"/>
            <a:chExt cx="419425" cy="629275"/>
          </a:xfrm>
        </p:grpSpPr>
        <p:sp>
          <p:nvSpPr>
            <p:cNvPr id="799" name="Google Shape;799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flipH="1">
            <a:off x="7169334" y="2495270"/>
            <a:ext cx="369304" cy="554077"/>
            <a:chOff x="3119125" y="3168075"/>
            <a:chExt cx="419425" cy="629275"/>
          </a:xfrm>
        </p:grpSpPr>
        <p:sp>
          <p:nvSpPr>
            <p:cNvPr id="811" name="Google Shape;811;p3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5"/>
          <p:cNvGrpSpPr/>
          <p:nvPr/>
        </p:nvGrpSpPr>
        <p:grpSpPr>
          <a:xfrm rot="10800000" flipH="1">
            <a:off x="928471" y="1533764"/>
            <a:ext cx="455742" cy="385444"/>
            <a:chOff x="4052875" y="1592600"/>
            <a:chExt cx="737925" cy="624200"/>
          </a:xfrm>
        </p:grpSpPr>
        <p:sp>
          <p:nvSpPr>
            <p:cNvPr id="823" name="Google Shape;823;p3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7966550" y="32714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13224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1-1</a:t>
            </a:r>
            <a:endParaRPr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70324" y="1057857"/>
            <a:ext cx="4603353" cy="3027786"/>
          </a:xfrm>
          <a:prstGeom prst="roundRect">
            <a:avLst>
              <a:gd name="adj" fmla="val 3441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13224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1-2</a:t>
            </a:r>
            <a:endParaRPr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34307" y="1271295"/>
            <a:ext cx="3604204" cy="2600910"/>
          </a:xfrm>
          <a:prstGeom prst="roundRect">
            <a:avLst>
              <a:gd name="adj" fmla="val 563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32187" y="1271295"/>
            <a:ext cx="3604204" cy="2595258"/>
          </a:xfrm>
          <a:prstGeom prst="roundRect">
            <a:avLst>
              <a:gd name="adj" fmla="val 5351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35439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1-3</a:t>
            </a:r>
            <a:endParaRPr dirty="0"/>
          </a:p>
        </p:txBody>
      </p:sp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모서리가 둥근 직사각형 5"/>
          <p:cNvSpPr/>
          <p:nvPr/>
        </p:nvSpPr>
        <p:spPr>
          <a:xfrm>
            <a:off x="4772454" y="1097325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0439" y="1097325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7"/>
          <p:cNvSpPr txBox="1">
            <a:spLocks noGrp="1"/>
          </p:cNvSpPr>
          <p:nvPr>
            <p:ph type="title"/>
          </p:nvPr>
        </p:nvSpPr>
        <p:spPr>
          <a:xfrm>
            <a:off x="735439" y="0"/>
            <a:ext cx="77175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1-4</a:t>
            </a:r>
            <a:endParaRPr dirty="0"/>
          </a:p>
        </p:txBody>
      </p:sp>
      <p:sp>
        <p:nvSpPr>
          <p:cNvPr id="892" name="Google Shape;892;p37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0436" y="1097324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72456" y="1097322"/>
            <a:ext cx="3295486" cy="3200400"/>
          </a:xfrm>
          <a:prstGeom prst="roundRect">
            <a:avLst>
              <a:gd name="adj" fmla="val 332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8"/>
          <p:cNvGrpSpPr/>
          <p:nvPr/>
        </p:nvGrpSpPr>
        <p:grpSpPr>
          <a:xfrm>
            <a:off x="132584" y="2683339"/>
            <a:ext cx="455742" cy="385443"/>
            <a:chOff x="4052875" y="1592600"/>
            <a:chExt cx="737925" cy="624200"/>
          </a:xfrm>
        </p:grpSpPr>
        <p:sp>
          <p:nvSpPr>
            <p:cNvPr id="905" name="Google Shape;905;p38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오른쪽 화살표 4"/>
          <p:cNvSpPr/>
          <p:nvPr/>
        </p:nvSpPr>
        <p:spPr>
          <a:xfrm>
            <a:off x="4006674" y="2294659"/>
            <a:ext cx="1130652" cy="55418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15542" y="869219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이용자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115542" y="3476467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추천을 원하는 사용자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5542" y="2172843"/>
            <a:ext cx="2356841" cy="861004"/>
          </a:xfrm>
          <a:prstGeom prst="roundRect">
            <a:avLst/>
          </a:prstGeom>
          <a:noFill/>
          <a:ln>
            <a:solidFill>
              <a:schemeClr val="bg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산업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51360" y="1955180"/>
            <a:ext cx="2764891" cy="123313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게임을 추천해주는 응용 프로그램 제작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308</Words>
  <Application>Microsoft Office PowerPoint</Application>
  <PresentationFormat>화면 슬라이드 쇼(16:9)</PresentationFormat>
  <Paragraphs>83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Playfair Display SemiBold</vt:lpstr>
      <vt:lpstr>맑은 고딕</vt:lpstr>
      <vt:lpstr>Press Start 2P</vt:lpstr>
      <vt:lpstr>Arial</vt:lpstr>
      <vt:lpstr>Arimo</vt:lpstr>
      <vt:lpstr>Raleway</vt:lpstr>
      <vt:lpstr>Arcade Effect Newsletter by Slidesgo</vt:lpstr>
      <vt:lpstr>팀명 없음 </vt:lpstr>
      <vt:lpstr>팀명 없음 </vt:lpstr>
      <vt:lpstr>목차</vt:lpstr>
      <vt:lpstr>목적 및 배경</vt:lpstr>
      <vt:lpstr>1-1</vt:lpstr>
      <vt:lpstr>1-2</vt:lpstr>
      <vt:lpstr>1-3</vt:lpstr>
      <vt:lpstr>1-4</vt:lpstr>
      <vt:lpstr>PowerPoint 프레젠테이션</vt:lpstr>
      <vt:lpstr>수행 과정</vt:lpstr>
      <vt:lpstr>수행 과정</vt:lpstr>
      <vt:lpstr>코드</vt:lpstr>
      <vt:lpstr>PowerPoint 프레젠테이션</vt:lpstr>
      <vt:lpstr>PowerPoint 프레젠테이션</vt:lpstr>
      <vt:lpstr>실행 결과</vt:lpstr>
      <vt:lpstr>PowerPoint 프레젠테이션</vt:lpstr>
      <vt:lpstr>문제 및 해결방안</vt:lpstr>
      <vt:lpstr>5-1 문제 및 해결방안</vt:lpstr>
      <vt:lpstr>5-2 문제 및 해결방안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EFFECT NEWSLETTER</dc:title>
  <dc:creator>user</dc:creator>
  <cp:lastModifiedBy>user</cp:lastModifiedBy>
  <cp:revision>32</cp:revision>
  <dcterms:modified xsi:type="dcterms:W3CDTF">2023-11-03T05:16:42Z</dcterms:modified>
</cp:coreProperties>
</file>