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60" r:id="rId4"/>
    <p:sldId id="261" r:id="rId5"/>
    <p:sldId id="259" r:id="rId6"/>
    <p:sldId id="265" r:id="rId7"/>
    <p:sldId id="266"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6AC3C-06E1-4CE6-B41A-2F48EEF4FFAC}" v="14" dt="2020-01-24T13:56:52.948"/>
    <p1510:client id="{C40E5BCD-45F6-4C35-AE09-A0BC12ABCB6E}" v="5" dt="2020-01-24T02:16:3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626" autoAdjust="0"/>
  </p:normalViewPr>
  <p:slideViewPr>
    <p:cSldViewPr snapToGrid="0" snapToObjects="1">
      <p:cViewPr varScale="1">
        <p:scale>
          <a:sx n="80" d="100"/>
          <a:sy n="80"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Bennett" userId="a19ba61ef213448b" providerId="LiveId" clId="{C40E5BCD-45F6-4C35-AE09-A0BC12ABCB6E}"/>
    <pc:docChg chg="undo custSel mod delSld modSld sldOrd">
      <pc:chgData name="Marcus Bennett" userId="a19ba61ef213448b" providerId="LiveId" clId="{C40E5BCD-45F6-4C35-AE09-A0BC12ABCB6E}" dt="2020-01-24T02:38:35.698" v="2039"/>
      <pc:docMkLst>
        <pc:docMk/>
      </pc:docMkLst>
      <pc:sldChg chg="addSp delSp modSp mod setBg">
        <pc:chgData name="Marcus Bennett" userId="a19ba61ef213448b" providerId="LiveId" clId="{C40E5BCD-45F6-4C35-AE09-A0BC12ABCB6E}" dt="2020-01-24T02:06:23.167" v="830" actId="26606"/>
        <pc:sldMkLst>
          <pc:docMk/>
          <pc:sldMk cId="2087804344" sldId="258"/>
        </pc:sldMkLst>
        <pc:spChg chg="mod">
          <ac:chgData name="Marcus Bennett" userId="a19ba61ef213448b" providerId="LiveId" clId="{C40E5BCD-45F6-4C35-AE09-A0BC12ABCB6E}" dt="2020-01-24T02:06:23.167" v="830" actId="26606"/>
          <ac:spMkLst>
            <pc:docMk/>
            <pc:sldMk cId="2087804344" sldId="258"/>
            <ac:spMk id="2" creationId="{15962A27-0C59-664A-B416-910B06D40239}"/>
          </ac:spMkLst>
        </pc:spChg>
        <pc:spChg chg="mod ord">
          <ac:chgData name="Marcus Bennett" userId="a19ba61ef213448b" providerId="LiveId" clId="{C40E5BCD-45F6-4C35-AE09-A0BC12ABCB6E}" dt="2020-01-24T02:06:23.167" v="830" actId="26606"/>
          <ac:spMkLst>
            <pc:docMk/>
            <pc:sldMk cId="2087804344" sldId="258"/>
            <ac:spMk id="3" creationId="{50880C60-56F7-7748-A09D-24C6163F27C0}"/>
          </ac:spMkLst>
        </pc:spChg>
        <pc:spChg chg="add">
          <ac:chgData name="Marcus Bennett" userId="a19ba61ef213448b" providerId="LiveId" clId="{C40E5BCD-45F6-4C35-AE09-A0BC12ABCB6E}" dt="2020-01-24T02:06:23.167" v="830" actId="26606"/>
          <ac:spMkLst>
            <pc:docMk/>
            <pc:sldMk cId="2087804344" sldId="258"/>
            <ac:spMk id="6" creationId="{90137588-E70B-486E-AFA8-21B0111C4698}"/>
          </ac:spMkLst>
        </pc:spChg>
        <pc:spChg chg="add del">
          <ac:chgData name="Marcus Bennett" userId="a19ba61ef213448b" providerId="LiveId" clId="{C40E5BCD-45F6-4C35-AE09-A0BC12ABCB6E}" dt="2020-01-24T02:06:21.057" v="827" actId="26606"/>
          <ac:spMkLst>
            <pc:docMk/>
            <pc:sldMk cId="2087804344" sldId="258"/>
            <ac:spMk id="9" creationId="{FF48D04A-B18A-4669-86FA-1F7C104C46B5}"/>
          </ac:spMkLst>
        </pc:spChg>
        <pc:picChg chg="add mod">
          <ac:chgData name="Marcus Bennett" userId="a19ba61ef213448b" providerId="LiveId" clId="{C40E5BCD-45F6-4C35-AE09-A0BC12ABCB6E}" dt="2020-01-24T02:06:23.167" v="830" actId="26606"/>
          <ac:picMkLst>
            <pc:docMk/>
            <pc:sldMk cId="2087804344" sldId="258"/>
            <ac:picMk id="4" creationId="{13DAECCA-20B5-43BA-A02B-1135BE7C0717}"/>
          </ac:picMkLst>
        </pc:picChg>
      </pc:sldChg>
      <pc:sldChg chg="addSp delSp modSp mod ord setBg">
        <pc:chgData name="Marcus Bennett" userId="a19ba61ef213448b" providerId="LiveId" clId="{C40E5BCD-45F6-4C35-AE09-A0BC12ABCB6E}" dt="2020-01-24T02:38:05.961" v="2037" actId="20577"/>
        <pc:sldMkLst>
          <pc:docMk/>
          <pc:sldMk cId="407961792" sldId="259"/>
        </pc:sldMkLst>
        <pc:spChg chg="mod">
          <ac:chgData name="Marcus Bennett" userId="a19ba61ef213448b" providerId="LiveId" clId="{C40E5BCD-45F6-4C35-AE09-A0BC12ABCB6E}" dt="2020-01-24T02:04:41.903" v="820" actId="26606"/>
          <ac:spMkLst>
            <pc:docMk/>
            <pc:sldMk cId="407961792" sldId="259"/>
            <ac:spMk id="2" creationId="{C291509D-9079-AD4F-B2B9-0577A2FF7D85}"/>
          </ac:spMkLst>
        </pc:spChg>
        <pc:spChg chg="mod">
          <ac:chgData name="Marcus Bennett" userId="a19ba61ef213448b" providerId="LiveId" clId="{C40E5BCD-45F6-4C35-AE09-A0BC12ABCB6E}" dt="2020-01-24T02:38:05.961" v="2037" actId="20577"/>
          <ac:spMkLst>
            <pc:docMk/>
            <pc:sldMk cId="407961792" sldId="259"/>
            <ac:spMk id="3" creationId="{83998018-3A8B-CD45-857D-CA0C831632FE}"/>
          </ac:spMkLst>
        </pc:spChg>
        <pc:picChg chg="add del mod modCrop">
          <ac:chgData name="Marcus Bennett" userId="a19ba61ef213448b" providerId="LiveId" clId="{C40E5BCD-45F6-4C35-AE09-A0BC12ABCB6E}" dt="2020-01-24T02:07:43.979" v="831" actId="478"/>
          <ac:picMkLst>
            <pc:docMk/>
            <pc:sldMk cId="407961792" sldId="259"/>
            <ac:picMk id="4" creationId="{D28ED08C-107A-4963-860B-2DAE9879DAFA}"/>
          </ac:picMkLst>
        </pc:picChg>
      </pc:sldChg>
      <pc:sldChg chg="addSp delSp modSp mod ord setBg">
        <pc:chgData name="Marcus Bennett" userId="a19ba61ef213448b" providerId="LiveId" clId="{C40E5BCD-45F6-4C35-AE09-A0BC12ABCB6E}" dt="2020-01-24T02:36:17.358" v="1961"/>
        <pc:sldMkLst>
          <pc:docMk/>
          <pc:sldMk cId="3000780783" sldId="260"/>
        </pc:sldMkLst>
        <pc:spChg chg="mod">
          <ac:chgData name="Marcus Bennett" userId="a19ba61ef213448b" providerId="LiveId" clId="{C40E5BCD-45F6-4C35-AE09-A0BC12ABCB6E}" dt="2020-01-24T02:19:11.909" v="1491" actId="5793"/>
          <ac:spMkLst>
            <pc:docMk/>
            <pc:sldMk cId="3000780783" sldId="260"/>
            <ac:spMk id="2" creationId="{AC006F9F-167D-534D-B1D7-427291B32CC6}"/>
          </ac:spMkLst>
        </pc:spChg>
        <pc:spChg chg="add del mod ord">
          <ac:chgData name="Marcus Bennett" userId="a19ba61ef213448b" providerId="LiveId" clId="{C40E5BCD-45F6-4C35-AE09-A0BC12ABCB6E}" dt="2020-01-24T02:14:24.307" v="1340" actId="26606"/>
          <ac:spMkLst>
            <pc:docMk/>
            <pc:sldMk cId="3000780783" sldId="260"/>
            <ac:spMk id="3" creationId="{24A3C30F-CAC0-2847-B0FA-5CC6535675C7}"/>
          </ac:spMkLst>
        </pc:spChg>
        <pc:spChg chg="add del">
          <ac:chgData name="Marcus Bennett" userId="a19ba61ef213448b" providerId="LiveId" clId="{C40E5BCD-45F6-4C35-AE09-A0BC12ABCB6E}" dt="2020-01-24T02:14:24.307" v="1340" actId="26606"/>
          <ac:spMkLst>
            <pc:docMk/>
            <pc:sldMk cId="3000780783" sldId="260"/>
            <ac:spMk id="6" creationId="{FF48D04A-B18A-4669-86FA-1F7C104C46B5}"/>
          </ac:spMkLst>
        </pc:spChg>
        <pc:spChg chg="add del">
          <ac:chgData name="Marcus Bennett" userId="a19ba61ef213448b" providerId="LiveId" clId="{C40E5BCD-45F6-4C35-AE09-A0BC12ABCB6E}" dt="2020-01-24T02:10:29.439" v="834" actId="26606"/>
          <ac:spMkLst>
            <pc:docMk/>
            <pc:sldMk cId="3000780783" sldId="260"/>
            <ac:spMk id="9" creationId="{DB691D59-8F51-4DD8-AD41-D568D29B08F8}"/>
          </ac:spMkLst>
        </pc:spChg>
        <pc:spChg chg="add del">
          <ac:chgData name="Marcus Bennett" userId="a19ba61ef213448b" providerId="LiveId" clId="{C40E5BCD-45F6-4C35-AE09-A0BC12ABCB6E}" dt="2020-01-24T02:10:29.439" v="834" actId="26606"/>
          <ac:spMkLst>
            <pc:docMk/>
            <pc:sldMk cId="3000780783" sldId="260"/>
            <ac:spMk id="11" creationId="{204AEF18-0627-48F3-9B3D-F7E8F050B1D4}"/>
          </ac:spMkLst>
        </pc:spChg>
        <pc:spChg chg="add del">
          <ac:chgData name="Marcus Bennett" userId="a19ba61ef213448b" providerId="LiveId" clId="{C40E5BCD-45F6-4C35-AE09-A0BC12ABCB6E}" dt="2020-01-24T02:10:29.439" v="834" actId="26606"/>
          <ac:spMkLst>
            <pc:docMk/>
            <pc:sldMk cId="3000780783" sldId="260"/>
            <ac:spMk id="13" creationId="{CEAEE08A-C572-438F-9753-B0D527A515A7}"/>
          </ac:spMkLst>
        </pc:spChg>
        <pc:spChg chg="add del">
          <ac:chgData name="Marcus Bennett" userId="a19ba61ef213448b" providerId="LiveId" clId="{C40E5BCD-45F6-4C35-AE09-A0BC12ABCB6E}" dt="2020-01-24T02:10:29.439" v="834" actId="26606"/>
          <ac:spMkLst>
            <pc:docMk/>
            <pc:sldMk cId="3000780783" sldId="260"/>
            <ac:spMk id="15" creationId="{DB93146F-62ED-4C59-844C-0935D0FB5031}"/>
          </ac:spMkLst>
        </pc:spChg>
        <pc:spChg chg="add del">
          <ac:chgData name="Marcus Bennett" userId="a19ba61ef213448b" providerId="LiveId" clId="{C40E5BCD-45F6-4C35-AE09-A0BC12ABCB6E}" dt="2020-01-24T02:10:29.439" v="834" actId="26606"/>
          <ac:spMkLst>
            <pc:docMk/>
            <pc:sldMk cId="3000780783" sldId="260"/>
            <ac:spMk id="17" creationId="{F9CD4BEB-C391-4F7E-9838-95411A832349}"/>
          </ac:spMkLst>
        </pc:spChg>
        <pc:picChg chg="add mod">
          <ac:chgData name="Marcus Bennett" userId="a19ba61ef213448b" providerId="LiveId" clId="{C40E5BCD-45F6-4C35-AE09-A0BC12ABCB6E}" dt="2020-01-24T02:15:09.267" v="1345" actId="1440"/>
          <ac:picMkLst>
            <pc:docMk/>
            <pc:sldMk cId="3000780783" sldId="260"/>
            <ac:picMk id="4" creationId="{B7C5C595-D404-4194-B8CB-0E52A270DB6C}"/>
          </ac:picMkLst>
        </pc:picChg>
      </pc:sldChg>
      <pc:sldChg chg="addSp modSp ord">
        <pc:chgData name="Marcus Bennett" userId="a19ba61ef213448b" providerId="LiveId" clId="{C40E5BCD-45F6-4C35-AE09-A0BC12ABCB6E}" dt="2020-01-24T02:36:22.259" v="1965"/>
        <pc:sldMkLst>
          <pc:docMk/>
          <pc:sldMk cId="1797461835" sldId="261"/>
        </pc:sldMkLst>
        <pc:spChg chg="mod">
          <ac:chgData name="Marcus Bennett" userId="a19ba61ef213448b" providerId="LiveId" clId="{C40E5BCD-45F6-4C35-AE09-A0BC12ABCB6E}" dt="2020-01-24T02:19:05.881" v="1485" actId="20577"/>
          <ac:spMkLst>
            <pc:docMk/>
            <pc:sldMk cId="1797461835" sldId="261"/>
            <ac:spMk id="2" creationId="{D76C8737-46C9-F84A-A2AE-E92687437C55}"/>
          </ac:spMkLst>
        </pc:spChg>
        <pc:spChg chg="mod">
          <ac:chgData name="Marcus Bennett" userId="a19ba61ef213448b" providerId="LiveId" clId="{C40E5BCD-45F6-4C35-AE09-A0BC12ABCB6E}" dt="2020-01-24T02:22:50.778" v="1959" actId="1076"/>
          <ac:spMkLst>
            <pc:docMk/>
            <pc:sldMk cId="1797461835" sldId="261"/>
            <ac:spMk id="3" creationId="{FDFE7ABE-7328-8C40-8E2B-A544D2A6FD21}"/>
          </ac:spMkLst>
        </pc:spChg>
        <pc:picChg chg="add mod">
          <ac:chgData name="Marcus Bennett" userId="a19ba61ef213448b" providerId="LiveId" clId="{C40E5BCD-45F6-4C35-AE09-A0BC12ABCB6E}" dt="2020-01-24T02:17:54.922" v="1348" actId="1076"/>
          <ac:picMkLst>
            <pc:docMk/>
            <pc:sldMk cId="1797461835" sldId="261"/>
            <ac:picMk id="4" creationId="{6B5D11B3-26A9-42AF-9E6E-E84BA1B4119F}"/>
          </ac:picMkLst>
        </pc:picChg>
      </pc:sldChg>
      <pc:sldChg chg="del">
        <pc:chgData name="Marcus Bennett" userId="a19ba61ef213448b" providerId="LiveId" clId="{C40E5BCD-45F6-4C35-AE09-A0BC12ABCB6E}" dt="2020-01-24T02:19:16.750" v="1492" actId="2696"/>
        <pc:sldMkLst>
          <pc:docMk/>
          <pc:sldMk cId="864208228" sldId="262"/>
        </pc:sldMkLst>
      </pc:sldChg>
      <pc:sldChg chg="del">
        <pc:chgData name="Marcus Bennett" userId="a19ba61ef213448b" providerId="LiveId" clId="{C40E5BCD-45F6-4C35-AE09-A0BC12ABCB6E}" dt="2020-01-24T02:19:19.829" v="1493" actId="2696"/>
        <pc:sldMkLst>
          <pc:docMk/>
          <pc:sldMk cId="740008358" sldId="263"/>
        </pc:sldMkLst>
      </pc:sldChg>
      <pc:sldChg chg="modSp">
        <pc:chgData name="Marcus Bennett" userId="a19ba61ef213448b" providerId="LiveId" clId="{C40E5BCD-45F6-4C35-AE09-A0BC12ABCB6E}" dt="2020-01-24T01:51:39.802" v="587" actId="20577"/>
        <pc:sldMkLst>
          <pc:docMk/>
          <pc:sldMk cId="1677853553" sldId="264"/>
        </pc:sldMkLst>
        <pc:spChg chg="mod">
          <ac:chgData name="Marcus Bennett" userId="a19ba61ef213448b" providerId="LiveId" clId="{C40E5BCD-45F6-4C35-AE09-A0BC12ABCB6E}" dt="2020-01-24T01:51:39.802" v="587" actId="20577"/>
          <ac:spMkLst>
            <pc:docMk/>
            <pc:sldMk cId="1677853553" sldId="264"/>
            <ac:spMk id="3" creationId="{E7D3696D-DE57-5C4C-9A6B-CD576BF9F674}"/>
          </ac:spMkLst>
        </pc:spChg>
      </pc:sldChg>
      <pc:sldChg chg="ord">
        <pc:chgData name="Marcus Bennett" userId="a19ba61ef213448b" providerId="LiveId" clId="{C40E5BCD-45F6-4C35-AE09-A0BC12ABCB6E}" dt="2020-01-24T02:38:35.698" v="2039"/>
        <pc:sldMkLst>
          <pc:docMk/>
          <pc:sldMk cId="2292229581" sldId="265"/>
        </pc:sldMkLst>
      </pc:sldChg>
    </pc:docChg>
  </pc:docChgLst>
  <pc:docChgLst>
    <pc:chgData name="Marcus Bennett" userId="a19ba61ef213448b" providerId="LiveId" clId="{4646AC3C-06E1-4CE6-B41A-2F48EEF4FFAC}"/>
    <pc:docChg chg="undo custSel mod addSld modSld">
      <pc:chgData name="Marcus Bennett" userId="a19ba61ef213448b" providerId="LiveId" clId="{4646AC3C-06E1-4CE6-B41A-2F48EEF4FFAC}" dt="2020-01-24T15:11:21.319" v="2400" actId="20577"/>
      <pc:docMkLst>
        <pc:docMk/>
      </pc:docMkLst>
      <pc:sldChg chg="modNotesTx">
        <pc:chgData name="Marcus Bennett" userId="a19ba61ef213448b" providerId="LiveId" clId="{4646AC3C-06E1-4CE6-B41A-2F48EEF4FFAC}" dt="2020-01-24T15:09:14.305" v="2340" actId="20577"/>
        <pc:sldMkLst>
          <pc:docMk/>
          <pc:sldMk cId="3392017362" sldId="256"/>
        </pc:sldMkLst>
      </pc:sldChg>
      <pc:sldChg chg="modSp modNotesTx">
        <pc:chgData name="Marcus Bennett" userId="a19ba61ef213448b" providerId="LiveId" clId="{4646AC3C-06E1-4CE6-B41A-2F48EEF4FFAC}" dt="2020-01-24T15:11:21.319" v="2400" actId="20577"/>
        <pc:sldMkLst>
          <pc:docMk/>
          <pc:sldMk cId="3505766993" sldId="257"/>
        </pc:sldMkLst>
        <pc:spChg chg="mod">
          <ac:chgData name="Marcus Bennett" userId="a19ba61ef213448b" providerId="LiveId" clId="{4646AC3C-06E1-4CE6-B41A-2F48EEF4FFAC}" dt="2020-01-24T14:42:31.442" v="2228" actId="20577"/>
          <ac:spMkLst>
            <pc:docMk/>
            <pc:sldMk cId="3505766993" sldId="257"/>
            <ac:spMk id="3" creationId="{10A951DE-E134-804C-92D7-9FEE04D5F455}"/>
          </ac:spMkLst>
        </pc:spChg>
      </pc:sldChg>
      <pc:sldChg chg="addSp delSp modSp modNotesTx">
        <pc:chgData name="Marcus Bennett" userId="a19ba61ef213448b" providerId="LiveId" clId="{4646AC3C-06E1-4CE6-B41A-2F48EEF4FFAC}" dt="2020-01-24T15:09:19.511" v="2344" actId="20577"/>
        <pc:sldMkLst>
          <pc:docMk/>
          <pc:sldMk cId="2087804344" sldId="258"/>
        </pc:sldMkLst>
        <pc:spChg chg="mod ord">
          <ac:chgData name="Marcus Bennett" userId="a19ba61ef213448b" providerId="LiveId" clId="{4646AC3C-06E1-4CE6-B41A-2F48EEF4FFAC}" dt="2020-01-24T13:38:25.034" v="1550" actId="26606"/>
          <ac:spMkLst>
            <pc:docMk/>
            <pc:sldMk cId="2087804344" sldId="258"/>
            <ac:spMk id="3" creationId="{50880C60-56F7-7748-A09D-24C6163F27C0}"/>
          </ac:spMkLst>
        </pc:spChg>
        <pc:spChg chg="del">
          <ac:chgData name="Marcus Bennett" userId="a19ba61ef213448b" providerId="LiveId" clId="{4646AC3C-06E1-4CE6-B41A-2F48EEF4FFAC}" dt="2020-01-24T13:18:56.539" v="1534" actId="26606"/>
          <ac:spMkLst>
            <pc:docMk/>
            <pc:sldMk cId="2087804344" sldId="258"/>
            <ac:spMk id="6" creationId="{90137588-E70B-486E-AFA8-21B0111C4698}"/>
          </ac:spMkLst>
        </pc:spChg>
        <pc:spChg chg="add del">
          <ac:chgData name="Marcus Bennett" userId="a19ba61ef213448b" providerId="LiveId" clId="{4646AC3C-06E1-4CE6-B41A-2F48EEF4FFAC}" dt="2020-01-24T13:38:25.034" v="1550" actId="26606"/>
          <ac:spMkLst>
            <pc:docMk/>
            <pc:sldMk cId="2087804344" sldId="258"/>
            <ac:spMk id="11" creationId="{CBCA6A07-D398-4F95-900C-1136AF30B921}"/>
          </ac:spMkLst>
        </pc:spChg>
        <pc:spChg chg="add del">
          <ac:chgData name="Marcus Bennett" userId="a19ba61ef213448b" providerId="LiveId" clId="{4646AC3C-06E1-4CE6-B41A-2F48EEF4FFAC}" dt="2020-01-24T13:38:48.887" v="1553" actId="26606"/>
          <ac:spMkLst>
            <pc:docMk/>
            <pc:sldMk cId="2087804344" sldId="258"/>
            <ac:spMk id="16" creationId="{CBCA6A07-D398-4F95-900C-1136AF30B921}"/>
          </ac:spMkLst>
        </pc:spChg>
        <pc:spChg chg="add del">
          <ac:chgData name="Marcus Bennett" userId="a19ba61ef213448b" providerId="LiveId" clId="{4646AC3C-06E1-4CE6-B41A-2F48EEF4FFAC}" dt="2020-01-24T13:39:19.204" v="1563" actId="26606"/>
          <ac:spMkLst>
            <pc:docMk/>
            <pc:sldMk cId="2087804344" sldId="258"/>
            <ac:spMk id="21" creationId="{CBCA6A07-D398-4F95-900C-1136AF30B921}"/>
          </ac:spMkLst>
        </pc:spChg>
        <pc:spChg chg="add del">
          <ac:chgData name="Marcus Bennett" userId="a19ba61ef213448b" providerId="LiveId" clId="{4646AC3C-06E1-4CE6-B41A-2F48EEF4FFAC}" dt="2020-01-24T13:39:15.241" v="1560" actId="26606"/>
          <ac:spMkLst>
            <pc:docMk/>
            <pc:sldMk cId="2087804344" sldId="258"/>
            <ac:spMk id="26" creationId="{CBCA6A07-D398-4F95-900C-1136AF30B921}"/>
          </ac:spMkLst>
        </pc:spChg>
        <pc:spChg chg="add del">
          <ac:chgData name="Marcus Bennett" userId="a19ba61ef213448b" providerId="LiveId" clId="{4646AC3C-06E1-4CE6-B41A-2F48EEF4FFAC}" dt="2020-01-24T13:39:19.169" v="1562" actId="26606"/>
          <ac:spMkLst>
            <pc:docMk/>
            <pc:sldMk cId="2087804344" sldId="258"/>
            <ac:spMk id="28" creationId="{804E8F58-8259-44E1-A519-27329D199ED2}"/>
          </ac:spMkLst>
        </pc:spChg>
        <pc:spChg chg="add">
          <ac:chgData name="Marcus Bennett" userId="a19ba61ef213448b" providerId="LiveId" clId="{4646AC3C-06E1-4CE6-B41A-2F48EEF4FFAC}" dt="2020-01-24T13:39:19.204" v="1563" actId="26606"/>
          <ac:spMkLst>
            <pc:docMk/>
            <pc:sldMk cId="2087804344" sldId="258"/>
            <ac:spMk id="30" creationId="{CBCA6A07-D398-4F95-900C-1136AF30B921}"/>
          </ac:spMkLst>
        </pc:spChg>
        <pc:picChg chg="mod ord">
          <ac:chgData name="Marcus Bennett" userId="a19ba61ef213448b" providerId="LiveId" clId="{4646AC3C-06E1-4CE6-B41A-2F48EEF4FFAC}" dt="2020-01-24T13:39:33.260" v="1564" actId="27614"/>
          <ac:picMkLst>
            <pc:docMk/>
            <pc:sldMk cId="2087804344" sldId="258"/>
            <ac:picMk id="4" creationId="{13DAECCA-20B5-43BA-A02B-1135BE7C0717}"/>
          </ac:picMkLst>
        </pc:picChg>
        <pc:picChg chg="add del mod modCrop">
          <ac:chgData name="Marcus Bennett" userId="a19ba61ef213448b" providerId="LiveId" clId="{4646AC3C-06E1-4CE6-B41A-2F48EEF4FFAC}" dt="2020-01-24T13:38:04.839" v="1546" actId="478"/>
          <ac:picMkLst>
            <pc:docMk/>
            <pc:sldMk cId="2087804344" sldId="258"/>
            <ac:picMk id="5" creationId="{55B265FC-A70D-4B17-ABD5-D624C9B6A2BA}"/>
          </ac:picMkLst>
        </pc:picChg>
        <pc:picChg chg="add mod modCrop">
          <ac:chgData name="Marcus Bennett" userId="a19ba61ef213448b" providerId="LiveId" clId="{4646AC3C-06E1-4CE6-B41A-2F48EEF4FFAC}" dt="2020-01-24T13:39:19.204" v="1563" actId="26606"/>
          <ac:picMkLst>
            <pc:docMk/>
            <pc:sldMk cId="2087804344" sldId="258"/>
            <ac:picMk id="7" creationId="{D6E20B30-1012-44D0-89BC-F7E91CBAB098}"/>
          </ac:picMkLst>
        </pc:picChg>
      </pc:sldChg>
      <pc:sldChg chg="modNotesTx">
        <pc:chgData name="Marcus Bennett" userId="a19ba61ef213448b" providerId="LiveId" clId="{4646AC3C-06E1-4CE6-B41A-2F48EEF4FFAC}" dt="2020-01-24T15:09:35.970" v="2362" actId="20577"/>
        <pc:sldMkLst>
          <pc:docMk/>
          <pc:sldMk cId="407961792" sldId="259"/>
        </pc:sldMkLst>
      </pc:sldChg>
      <pc:sldChg chg="modNotesTx">
        <pc:chgData name="Marcus Bennett" userId="a19ba61ef213448b" providerId="LiveId" clId="{4646AC3C-06E1-4CE6-B41A-2F48EEF4FFAC}" dt="2020-01-24T15:09:26.013" v="2350" actId="20577"/>
        <pc:sldMkLst>
          <pc:docMk/>
          <pc:sldMk cId="3000780783" sldId="260"/>
        </pc:sldMkLst>
      </pc:sldChg>
      <pc:sldChg chg="modSp modNotesTx">
        <pc:chgData name="Marcus Bennett" userId="a19ba61ef213448b" providerId="LiveId" clId="{4646AC3C-06E1-4CE6-B41A-2F48EEF4FFAC}" dt="2020-01-24T15:10:58.318" v="2379" actId="20577"/>
        <pc:sldMkLst>
          <pc:docMk/>
          <pc:sldMk cId="1797461835" sldId="261"/>
        </pc:sldMkLst>
        <pc:picChg chg="mod">
          <ac:chgData name="Marcus Bennett" userId="a19ba61ef213448b" providerId="LiveId" clId="{4646AC3C-06E1-4CE6-B41A-2F48EEF4FFAC}" dt="2020-01-24T13:21:13.696" v="1540" actId="1440"/>
          <ac:picMkLst>
            <pc:docMk/>
            <pc:sldMk cId="1797461835" sldId="261"/>
            <ac:picMk id="4" creationId="{6B5D11B3-26A9-42AF-9E6E-E84BA1B4119F}"/>
          </ac:picMkLst>
        </pc:picChg>
      </pc:sldChg>
      <pc:sldChg chg="addSp delSp modSp modNotesTx">
        <pc:chgData name="Marcus Bennett" userId="a19ba61ef213448b" providerId="LiveId" clId="{4646AC3C-06E1-4CE6-B41A-2F48EEF4FFAC}" dt="2020-01-24T15:10:34.975" v="2368" actId="20577"/>
        <pc:sldMkLst>
          <pc:docMk/>
          <pc:sldMk cId="1677853553" sldId="264"/>
        </pc:sldMkLst>
        <pc:spChg chg="mod">
          <ac:chgData name="Marcus Bennett" userId="a19ba61ef213448b" providerId="LiveId" clId="{4646AC3C-06E1-4CE6-B41A-2F48EEF4FFAC}" dt="2020-01-24T12:40:16.638" v="22" actId="20577"/>
          <ac:spMkLst>
            <pc:docMk/>
            <pc:sldMk cId="1677853553" sldId="264"/>
            <ac:spMk id="2" creationId="{FD924F25-8614-9240-8E1F-98768CA1C336}"/>
          </ac:spMkLst>
        </pc:spChg>
        <pc:spChg chg="mod">
          <ac:chgData name="Marcus Bennett" userId="a19ba61ef213448b" providerId="LiveId" clId="{4646AC3C-06E1-4CE6-B41A-2F48EEF4FFAC}" dt="2020-01-24T15:08:50.279" v="2336" actId="20577"/>
          <ac:spMkLst>
            <pc:docMk/>
            <pc:sldMk cId="1677853553" sldId="264"/>
            <ac:spMk id="3" creationId="{E7D3696D-DE57-5C4C-9A6B-CD576BF9F674}"/>
          </ac:spMkLst>
        </pc:spChg>
        <pc:grpChg chg="add mod">
          <ac:chgData name="Marcus Bennett" userId="a19ba61ef213448b" providerId="LiveId" clId="{4646AC3C-06E1-4CE6-B41A-2F48EEF4FFAC}" dt="2020-01-24T12:48:26.694" v="607" actId="164"/>
          <ac:grpSpMkLst>
            <pc:docMk/>
            <pc:sldMk cId="1677853553" sldId="264"/>
            <ac:grpSpMk id="7" creationId="{D7E30680-5BD2-426A-80C1-032CDC250A9D}"/>
          </ac:grpSpMkLst>
        </pc:grpChg>
        <pc:picChg chg="add del mod">
          <ac:chgData name="Marcus Bennett" userId="a19ba61ef213448b" providerId="LiveId" clId="{4646AC3C-06E1-4CE6-B41A-2F48EEF4FFAC}" dt="2020-01-24T12:47:23.275" v="596" actId="478"/>
          <ac:picMkLst>
            <pc:docMk/>
            <pc:sldMk cId="1677853553" sldId="264"/>
            <ac:picMk id="4" creationId="{6AA15823-1CB4-4359-B852-17081C1C477A}"/>
          </ac:picMkLst>
        </pc:picChg>
        <pc:picChg chg="add mod modCrop">
          <ac:chgData name="Marcus Bennett" userId="a19ba61ef213448b" providerId="LiveId" clId="{4646AC3C-06E1-4CE6-B41A-2F48EEF4FFAC}" dt="2020-01-24T13:23:00.243" v="1545" actId="1440"/>
          <ac:picMkLst>
            <pc:docMk/>
            <pc:sldMk cId="1677853553" sldId="264"/>
            <ac:picMk id="5" creationId="{7B184C8C-A6D9-4176-8106-723E0F928943}"/>
          </ac:picMkLst>
        </pc:picChg>
        <pc:picChg chg="add mod modCrop">
          <ac:chgData name="Marcus Bennett" userId="a19ba61ef213448b" providerId="LiveId" clId="{4646AC3C-06E1-4CE6-B41A-2F48EEF4FFAC}" dt="2020-01-24T13:22:57.535" v="1544" actId="1440"/>
          <ac:picMkLst>
            <pc:docMk/>
            <pc:sldMk cId="1677853553" sldId="264"/>
            <ac:picMk id="6" creationId="{4F32BCC2-02A2-4DD1-803C-AA64C1302C05}"/>
          </ac:picMkLst>
        </pc:picChg>
      </pc:sldChg>
      <pc:sldChg chg="addSp modSp modNotesTx">
        <pc:chgData name="Marcus Bennett" userId="a19ba61ef213448b" providerId="LiveId" clId="{4646AC3C-06E1-4CE6-B41A-2F48EEF4FFAC}" dt="2020-01-24T15:10:45.456" v="2374" actId="20577"/>
        <pc:sldMkLst>
          <pc:docMk/>
          <pc:sldMk cId="2292229581" sldId="265"/>
        </pc:sldMkLst>
        <pc:spChg chg="mod">
          <ac:chgData name="Marcus Bennett" userId="a19ba61ef213448b" providerId="LiveId" clId="{4646AC3C-06E1-4CE6-B41A-2F48EEF4FFAC}" dt="2020-01-24T13:16:41.542" v="1483" actId="27636"/>
          <ac:spMkLst>
            <pc:docMk/>
            <pc:sldMk cId="2292229581" sldId="265"/>
            <ac:spMk id="3" creationId="{854DBBE0-A356-9E4D-82A3-53D7CDD1345B}"/>
          </ac:spMkLst>
        </pc:spChg>
        <pc:picChg chg="add mod modCrop">
          <ac:chgData name="Marcus Bennett" userId="a19ba61ef213448b" providerId="LiveId" clId="{4646AC3C-06E1-4CE6-B41A-2F48EEF4FFAC}" dt="2020-01-24T13:21:43.343" v="1541" actId="1440"/>
          <ac:picMkLst>
            <pc:docMk/>
            <pc:sldMk cId="2292229581" sldId="265"/>
            <ac:picMk id="4" creationId="{E31BD8FD-0095-4E8F-8AF3-147FEE8A5370}"/>
          </ac:picMkLst>
        </pc:picChg>
      </pc:sldChg>
      <pc:sldChg chg="addSp modSp add modNotesTx">
        <pc:chgData name="Marcus Bennett" userId="a19ba61ef213448b" providerId="LiveId" clId="{4646AC3C-06E1-4CE6-B41A-2F48EEF4FFAC}" dt="2020-01-24T15:11:09.003" v="2385" actId="20577"/>
        <pc:sldMkLst>
          <pc:docMk/>
          <pc:sldMk cId="4219633903" sldId="266"/>
        </pc:sldMkLst>
        <pc:spChg chg="mod">
          <ac:chgData name="Marcus Bennett" userId="a19ba61ef213448b" providerId="LiveId" clId="{4646AC3C-06E1-4CE6-B41A-2F48EEF4FFAC}" dt="2020-01-24T13:50:07.907" v="1772" actId="20577"/>
          <ac:spMkLst>
            <pc:docMk/>
            <pc:sldMk cId="4219633903" sldId="266"/>
            <ac:spMk id="2" creationId="{27B8C439-299B-45B8-BCAC-0EEFF900AA56}"/>
          </ac:spMkLst>
        </pc:spChg>
        <pc:spChg chg="mod">
          <ac:chgData name="Marcus Bennett" userId="a19ba61ef213448b" providerId="LiveId" clId="{4646AC3C-06E1-4CE6-B41A-2F48EEF4FFAC}" dt="2020-01-24T14:48:39.095" v="2231" actId="20577"/>
          <ac:spMkLst>
            <pc:docMk/>
            <pc:sldMk cId="4219633903" sldId="266"/>
            <ac:spMk id="3" creationId="{851CB222-E80C-42E7-ACCC-35A965C0AEBD}"/>
          </ac:spMkLst>
        </pc:spChg>
        <pc:picChg chg="add mod">
          <ac:chgData name="Marcus Bennett" userId="a19ba61ef213448b" providerId="LiveId" clId="{4646AC3C-06E1-4CE6-B41A-2F48EEF4FFAC}" dt="2020-01-24T14:01:04.733" v="2210" actId="1440"/>
          <ac:picMkLst>
            <pc:docMk/>
            <pc:sldMk cId="4219633903" sldId="266"/>
            <ac:picMk id="4" creationId="{0BC1A2EC-CB73-43A7-8CCD-3DB564854C7D}"/>
          </ac:picMkLst>
        </pc:picChg>
        <pc:picChg chg="add mod modCrop">
          <ac:chgData name="Marcus Bennett" userId="a19ba61ef213448b" providerId="LiveId" clId="{4646AC3C-06E1-4CE6-B41A-2F48EEF4FFAC}" dt="2020-01-24T14:01:07.544" v="2211" actId="1440"/>
          <ac:picMkLst>
            <pc:docMk/>
            <pc:sldMk cId="4219633903" sldId="266"/>
            <ac:picMk id="5" creationId="{CB54B715-3C75-4EB4-A112-03939629D8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A8E39-D54B-41F3-BFBC-D5BE89559BFF}" type="datetimeFigureOut">
              <a:rPr lang="en-GB" smtClean="0"/>
              <a:t>24/01/2020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61600-9B4C-4B68-A802-131290B42470}" type="slidenum">
              <a:rPr lang="en-GB" smtClean="0"/>
              <a:t>‹#›</a:t>
            </a:fld>
            <a:endParaRPr lang="en-GB"/>
          </a:p>
        </p:txBody>
      </p:sp>
    </p:spTree>
    <p:extLst>
      <p:ext uri="{BB962C8B-B14F-4D97-AF65-F5344CB8AC3E}">
        <p14:creationId xmlns:p14="http://schemas.microsoft.com/office/powerpoint/2010/main" val="206227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Arya</a:t>
            </a:r>
          </a:p>
        </p:txBody>
      </p:sp>
      <p:sp>
        <p:nvSpPr>
          <p:cNvPr id="4" name="Slide Number Placeholder 3"/>
          <p:cNvSpPr>
            <a:spLocks noGrp="1"/>
          </p:cNvSpPr>
          <p:nvPr>
            <p:ph type="sldNum" sz="quarter" idx="5"/>
          </p:nvPr>
        </p:nvSpPr>
        <p:spPr/>
        <p:txBody>
          <a:bodyPr/>
          <a:lstStyle/>
          <a:p>
            <a:fld id="{A5661600-9B4C-4B68-A802-131290B42470}" type="slidenum">
              <a:rPr lang="en-GB" smtClean="0"/>
              <a:t>1</a:t>
            </a:fld>
            <a:endParaRPr lang="en-GB"/>
          </a:p>
        </p:txBody>
      </p:sp>
    </p:spTree>
    <p:extLst>
      <p:ext uri="{BB962C8B-B14F-4D97-AF65-F5344CB8AC3E}">
        <p14:creationId xmlns:p14="http://schemas.microsoft.com/office/powerpoint/2010/main" val="84819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Arya</a:t>
            </a:r>
          </a:p>
        </p:txBody>
      </p:sp>
      <p:sp>
        <p:nvSpPr>
          <p:cNvPr id="4" name="Slide Number Placeholder 3"/>
          <p:cNvSpPr>
            <a:spLocks noGrp="1"/>
          </p:cNvSpPr>
          <p:nvPr>
            <p:ph type="sldNum" sz="quarter" idx="5"/>
          </p:nvPr>
        </p:nvSpPr>
        <p:spPr/>
        <p:txBody>
          <a:bodyPr/>
          <a:lstStyle/>
          <a:p>
            <a:fld id="{A5661600-9B4C-4B68-A802-131290B42470}" type="slidenum">
              <a:rPr lang="en-GB" smtClean="0"/>
              <a:t>2</a:t>
            </a:fld>
            <a:endParaRPr lang="en-GB"/>
          </a:p>
        </p:txBody>
      </p:sp>
    </p:spTree>
    <p:extLst>
      <p:ext uri="{BB962C8B-B14F-4D97-AF65-F5344CB8AC3E}">
        <p14:creationId xmlns:p14="http://schemas.microsoft.com/office/powerpoint/2010/main" val="146637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Marcus</a:t>
            </a:r>
          </a:p>
        </p:txBody>
      </p:sp>
      <p:sp>
        <p:nvSpPr>
          <p:cNvPr id="4" name="Slide Number Placeholder 3"/>
          <p:cNvSpPr>
            <a:spLocks noGrp="1"/>
          </p:cNvSpPr>
          <p:nvPr>
            <p:ph type="sldNum" sz="quarter" idx="5"/>
          </p:nvPr>
        </p:nvSpPr>
        <p:spPr/>
        <p:txBody>
          <a:bodyPr/>
          <a:lstStyle/>
          <a:p>
            <a:fld id="{A5661600-9B4C-4B68-A802-131290B42470}" type="slidenum">
              <a:rPr lang="en-GB" smtClean="0"/>
              <a:t>3</a:t>
            </a:fld>
            <a:endParaRPr lang="en-GB"/>
          </a:p>
        </p:txBody>
      </p:sp>
    </p:spTree>
    <p:extLst>
      <p:ext uri="{BB962C8B-B14F-4D97-AF65-F5344CB8AC3E}">
        <p14:creationId xmlns:p14="http://schemas.microsoft.com/office/powerpoint/2010/main" val="138980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Shehu</a:t>
            </a:r>
          </a:p>
        </p:txBody>
      </p:sp>
      <p:sp>
        <p:nvSpPr>
          <p:cNvPr id="4" name="Slide Number Placeholder 3"/>
          <p:cNvSpPr>
            <a:spLocks noGrp="1"/>
          </p:cNvSpPr>
          <p:nvPr>
            <p:ph type="sldNum" sz="quarter" idx="5"/>
          </p:nvPr>
        </p:nvSpPr>
        <p:spPr/>
        <p:txBody>
          <a:bodyPr/>
          <a:lstStyle/>
          <a:p>
            <a:fld id="{A5661600-9B4C-4B68-A802-131290B42470}" type="slidenum">
              <a:rPr lang="en-GB" smtClean="0"/>
              <a:t>4</a:t>
            </a:fld>
            <a:endParaRPr lang="en-GB"/>
          </a:p>
        </p:txBody>
      </p:sp>
    </p:spTree>
    <p:extLst>
      <p:ext uri="{BB962C8B-B14F-4D97-AF65-F5344CB8AC3E}">
        <p14:creationId xmlns:p14="http://schemas.microsoft.com/office/powerpoint/2010/main" val="169444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Raheem</a:t>
            </a:r>
          </a:p>
        </p:txBody>
      </p:sp>
      <p:sp>
        <p:nvSpPr>
          <p:cNvPr id="4" name="Slide Number Placeholder 3"/>
          <p:cNvSpPr>
            <a:spLocks noGrp="1"/>
          </p:cNvSpPr>
          <p:nvPr>
            <p:ph type="sldNum" sz="quarter" idx="5"/>
          </p:nvPr>
        </p:nvSpPr>
        <p:spPr/>
        <p:txBody>
          <a:bodyPr/>
          <a:lstStyle/>
          <a:p>
            <a:fld id="{A5661600-9B4C-4B68-A802-131290B42470}" type="slidenum">
              <a:rPr lang="en-GB" smtClean="0"/>
              <a:t>5</a:t>
            </a:fld>
            <a:endParaRPr lang="en-GB"/>
          </a:p>
        </p:txBody>
      </p:sp>
    </p:spTree>
    <p:extLst>
      <p:ext uri="{BB962C8B-B14F-4D97-AF65-F5344CB8AC3E}">
        <p14:creationId xmlns:p14="http://schemas.microsoft.com/office/powerpoint/2010/main" val="98704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Ashman</a:t>
            </a:r>
          </a:p>
        </p:txBody>
      </p:sp>
      <p:sp>
        <p:nvSpPr>
          <p:cNvPr id="4" name="Slide Number Placeholder 3"/>
          <p:cNvSpPr>
            <a:spLocks noGrp="1"/>
          </p:cNvSpPr>
          <p:nvPr>
            <p:ph type="sldNum" sz="quarter" idx="5"/>
          </p:nvPr>
        </p:nvSpPr>
        <p:spPr/>
        <p:txBody>
          <a:bodyPr/>
          <a:lstStyle/>
          <a:p>
            <a:fld id="{A5661600-9B4C-4B68-A802-131290B42470}" type="slidenum">
              <a:rPr lang="en-GB" smtClean="0"/>
              <a:t>6</a:t>
            </a:fld>
            <a:endParaRPr lang="en-GB"/>
          </a:p>
        </p:txBody>
      </p:sp>
    </p:spTree>
    <p:extLst>
      <p:ext uri="{BB962C8B-B14F-4D97-AF65-F5344CB8AC3E}">
        <p14:creationId xmlns:p14="http://schemas.microsoft.com/office/powerpoint/2010/main" val="9667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Marcus</a:t>
            </a:r>
          </a:p>
        </p:txBody>
      </p:sp>
      <p:sp>
        <p:nvSpPr>
          <p:cNvPr id="4" name="Slide Number Placeholder 3"/>
          <p:cNvSpPr>
            <a:spLocks noGrp="1"/>
          </p:cNvSpPr>
          <p:nvPr>
            <p:ph type="sldNum" sz="quarter" idx="5"/>
          </p:nvPr>
        </p:nvSpPr>
        <p:spPr/>
        <p:txBody>
          <a:bodyPr/>
          <a:lstStyle/>
          <a:p>
            <a:fld id="{A5661600-9B4C-4B68-A802-131290B42470}" type="slidenum">
              <a:rPr lang="en-GB" smtClean="0"/>
              <a:t>7</a:t>
            </a:fld>
            <a:endParaRPr lang="en-GB"/>
          </a:p>
        </p:txBody>
      </p:sp>
    </p:spTree>
    <p:extLst>
      <p:ext uri="{BB962C8B-B14F-4D97-AF65-F5344CB8AC3E}">
        <p14:creationId xmlns:p14="http://schemas.microsoft.com/office/powerpoint/2010/main" val="1154043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Marian</a:t>
            </a:r>
          </a:p>
        </p:txBody>
      </p:sp>
      <p:sp>
        <p:nvSpPr>
          <p:cNvPr id="4" name="Slide Number Placeholder 3"/>
          <p:cNvSpPr>
            <a:spLocks noGrp="1"/>
          </p:cNvSpPr>
          <p:nvPr>
            <p:ph type="sldNum" sz="quarter" idx="5"/>
          </p:nvPr>
        </p:nvSpPr>
        <p:spPr/>
        <p:txBody>
          <a:bodyPr/>
          <a:lstStyle/>
          <a:p>
            <a:fld id="{A5661600-9B4C-4B68-A802-131290B42470}" type="slidenum">
              <a:rPr lang="en-GB" smtClean="0"/>
              <a:t>8</a:t>
            </a:fld>
            <a:endParaRPr lang="en-GB"/>
          </a:p>
        </p:txBody>
      </p:sp>
    </p:spTree>
    <p:extLst>
      <p:ext uri="{BB962C8B-B14F-4D97-AF65-F5344CB8AC3E}">
        <p14:creationId xmlns:p14="http://schemas.microsoft.com/office/powerpoint/2010/main" val="121648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Arya &amp; Marcus</a:t>
            </a:r>
          </a:p>
        </p:txBody>
      </p:sp>
      <p:sp>
        <p:nvSpPr>
          <p:cNvPr id="4" name="Slide Number Placeholder 3"/>
          <p:cNvSpPr>
            <a:spLocks noGrp="1"/>
          </p:cNvSpPr>
          <p:nvPr>
            <p:ph type="sldNum" sz="quarter" idx="5"/>
          </p:nvPr>
        </p:nvSpPr>
        <p:spPr/>
        <p:txBody>
          <a:bodyPr/>
          <a:lstStyle/>
          <a:p>
            <a:fld id="{A5661600-9B4C-4B68-A802-131290B42470}" type="slidenum">
              <a:rPr lang="en-GB" smtClean="0"/>
              <a:t>9</a:t>
            </a:fld>
            <a:endParaRPr lang="en-GB"/>
          </a:p>
        </p:txBody>
      </p:sp>
    </p:spTree>
    <p:extLst>
      <p:ext uri="{BB962C8B-B14F-4D97-AF65-F5344CB8AC3E}">
        <p14:creationId xmlns:p14="http://schemas.microsoft.com/office/powerpoint/2010/main" val="153833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90FE-38FE-1E44-9A2F-E0FE5C2AFE1E}"/>
              </a:ext>
            </a:extLst>
          </p:cNvPr>
          <p:cNvSpPr>
            <a:spLocks noGrp="1"/>
          </p:cNvSpPr>
          <p:nvPr>
            <p:ph type="ctrTitle"/>
          </p:nvPr>
        </p:nvSpPr>
        <p:spPr/>
        <p:txBody>
          <a:bodyPr/>
          <a:lstStyle/>
          <a:p>
            <a:r>
              <a:rPr lang="en-US" dirty="0"/>
              <a:t>ShARED POWER </a:t>
            </a:r>
          </a:p>
        </p:txBody>
      </p:sp>
      <p:sp>
        <p:nvSpPr>
          <p:cNvPr id="3" name="Subtitle 2">
            <a:extLst>
              <a:ext uri="{FF2B5EF4-FFF2-40B4-BE49-F238E27FC236}">
                <a16:creationId xmlns:a16="http://schemas.microsoft.com/office/drawing/2014/main" id="{32CFE12D-2E5A-9A4C-B8CA-FAE159636A5F}"/>
              </a:ext>
            </a:extLst>
          </p:cNvPr>
          <p:cNvSpPr>
            <a:spLocks noGrp="1"/>
          </p:cNvSpPr>
          <p:nvPr>
            <p:ph type="subTitle" idx="1"/>
          </p:nvPr>
        </p:nvSpPr>
        <p:spPr/>
        <p:txBody>
          <a:bodyPr>
            <a:normAutofit/>
          </a:bodyPr>
          <a:lstStyle/>
          <a:p>
            <a:r>
              <a:rPr lang="en-US" dirty="0"/>
              <a:t>GROUP- FUEGO</a:t>
            </a:r>
          </a:p>
          <a:p>
            <a:endParaRPr lang="en-US" dirty="0"/>
          </a:p>
          <a:p>
            <a:endParaRPr lang="en-US" dirty="0"/>
          </a:p>
        </p:txBody>
      </p:sp>
      <p:sp>
        <p:nvSpPr>
          <p:cNvPr id="5" name="TextBox 4">
            <a:extLst>
              <a:ext uri="{FF2B5EF4-FFF2-40B4-BE49-F238E27FC236}">
                <a16:creationId xmlns:a16="http://schemas.microsoft.com/office/drawing/2014/main" id="{38E7660D-7074-2F49-BEE5-E7687E74FEE5}"/>
              </a:ext>
            </a:extLst>
          </p:cNvPr>
          <p:cNvSpPr txBox="1"/>
          <p:nvPr/>
        </p:nvSpPr>
        <p:spPr>
          <a:xfrm>
            <a:off x="581191" y="3205656"/>
            <a:ext cx="4011830" cy="2308324"/>
          </a:xfrm>
          <a:prstGeom prst="rect">
            <a:avLst/>
          </a:prstGeom>
          <a:noFill/>
        </p:spPr>
        <p:txBody>
          <a:bodyPr wrap="square" rtlCol="0">
            <a:spAutoFit/>
          </a:bodyPr>
          <a:lstStyle/>
          <a:p>
            <a:r>
              <a:rPr lang="en-US" dirty="0">
                <a:solidFill>
                  <a:schemeClr val="bg1"/>
                </a:solidFill>
              </a:rPr>
              <a:t>Group Members:</a:t>
            </a:r>
          </a:p>
          <a:p>
            <a:endParaRPr lang="en-US" dirty="0">
              <a:solidFill>
                <a:schemeClr val="bg1"/>
              </a:solidFill>
            </a:endParaRPr>
          </a:p>
          <a:p>
            <a:r>
              <a:rPr lang="en-US" dirty="0">
                <a:solidFill>
                  <a:schemeClr val="bg1"/>
                </a:solidFill>
              </a:rPr>
              <a:t>Arya Elpula- 1714603</a:t>
            </a:r>
          </a:p>
          <a:p>
            <a:r>
              <a:rPr lang="en-US" dirty="0">
                <a:solidFill>
                  <a:schemeClr val="bg1"/>
                </a:solidFill>
              </a:rPr>
              <a:t>Marcus Bennett - 1818787</a:t>
            </a:r>
          </a:p>
          <a:p>
            <a:r>
              <a:rPr lang="en-US" dirty="0">
                <a:solidFill>
                  <a:schemeClr val="bg1"/>
                </a:solidFill>
              </a:rPr>
              <a:t>Shehu Shehu - 1817622</a:t>
            </a:r>
          </a:p>
          <a:p>
            <a:r>
              <a:rPr lang="en-US" dirty="0">
                <a:solidFill>
                  <a:schemeClr val="bg1"/>
                </a:solidFill>
              </a:rPr>
              <a:t>Marian Terchila – 1819263</a:t>
            </a:r>
          </a:p>
          <a:p>
            <a:r>
              <a:rPr lang="en-US" dirty="0">
                <a:solidFill>
                  <a:schemeClr val="bg1"/>
                </a:solidFill>
              </a:rPr>
              <a:t>Shehu Abubaker - 1911192</a:t>
            </a:r>
          </a:p>
          <a:p>
            <a:endParaRPr lang="en-US" dirty="0"/>
          </a:p>
        </p:txBody>
      </p:sp>
    </p:spTree>
    <p:extLst>
      <p:ext uri="{BB962C8B-B14F-4D97-AF65-F5344CB8AC3E}">
        <p14:creationId xmlns:p14="http://schemas.microsoft.com/office/powerpoint/2010/main" val="33920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2A27-0C59-664A-B416-910B06D40239}"/>
              </a:ext>
            </a:extLst>
          </p:cNvPr>
          <p:cNvSpPr>
            <a:spLocks noGrp="1"/>
          </p:cNvSpPr>
          <p:nvPr>
            <p:ph type="title"/>
          </p:nvPr>
        </p:nvSpPr>
        <p:spPr>
          <a:xfrm>
            <a:off x="581192" y="702156"/>
            <a:ext cx="11029616" cy="1013800"/>
          </a:xfrm>
        </p:spPr>
        <p:txBody>
          <a:bodyPr>
            <a:normAutofit/>
          </a:bodyPr>
          <a:lstStyle/>
          <a:p>
            <a:r>
              <a:rPr lang="en-US">
                <a:solidFill>
                  <a:srgbClr val="FFFFFF"/>
                </a:solidFill>
              </a:rPr>
              <a:t>startup page </a:t>
            </a:r>
          </a:p>
        </p:txBody>
      </p:sp>
      <p:sp>
        <p:nvSpPr>
          <p:cNvPr id="30" name="Rectangle 25">
            <a:extLst>
              <a:ext uri="{FF2B5EF4-FFF2-40B4-BE49-F238E27FC236}">
                <a16:creationId xmlns:a16="http://schemas.microsoft.com/office/drawing/2014/main" id="{CBCA6A07-D398-4F95-900C-1136AF30B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3DAECCA-20B5-43BA-A02B-1135BE7C0717}"/>
              </a:ext>
            </a:extLst>
          </p:cNvPr>
          <p:cNvPicPr>
            <a:picLocks noChangeAspect="1"/>
          </p:cNvPicPr>
          <p:nvPr/>
        </p:nvPicPr>
        <p:blipFill>
          <a:blip r:embed="rId3"/>
          <a:stretch>
            <a:fillRect/>
          </a:stretch>
        </p:blipFill>
        <p:spPr>
          <a:xfrm>
            <a:off x="1152334" y="2361057"/>
            <a:ext cx="2314957" cy="1778378"/>
          </a:xfrm>
          <a:prstGeom prst="rect">
            <a:avLst/>
          </a:prstGeom>
        </p:spPr>
      </p:pic>
      <p:pic>
        <p:nvPicPr>
          <p:cNvPr id="7" name="Picture 6">
            <a:extLst>
              <a:ext uri="{FF2B5EF4-FFF2-40B4-BE49-F238E27FC236}">
                <a16:creationId xmlns:a16="http://schemas.microsoft.com/office/drawing/2014/main" id="{D6E20B30-1012-44D0-89BC-F7E91CBAB098}"/>
              </a:ext>
            </a:extLst>
          </p:cNvPr>
          <p:cNvPicPr>
            <a:picLocks noChangeAspect="1"/>
          </p:cNvPicPr>
          <p:nvPr/>
        </p:nvPicPr>
        <p:blipFill rotWithShape="1">
          <a:blip r:embed="rId4"/>
          <a:srcRect b="16695"/>
          <a:stretch/>
        </p:blipFill>
        <p:spPr>
          <a:xfrm>
            <a:off x="822161" y="4231896"/>
            <a:ext cx="2975303" cy="1778379"/>
          </a:xfrm>
          <a:prstGeom prst="rect">
            <a:avLst/>
          </a:prstGeom>
        </p:spPr>
      </p:pic>
      <p:sp>
        <p:nvSpPr>
          <p:cNvPr id="3" name="Content Placeholder 2">
            <a:extLst>
              <a:ext uri="{FF2B5EF4-FFF2-40B4-BE49-F238E27FC236}">
                <a16:creationId xmlns:a16="http://schemas.microsoft.com/office/drawing/2014/main" id="{50880C60-56F7-7748-A09D-24C6163F27C0}"/>
              </a:ext>
            </a:extLst>
          </p:cNvPr>
          <p:cNvSpPr>
            <a:spLocks noGrp="1"/>
          </p:cNvSpPr>
          <p:nvPr>
            <p:ph idx="1"/>
          </p:nvPr>
        </p:nvSpPr>
        <p:spPr>
          <a:xfrm>
            <a:off x="4505325" y="2180496"/>
            <a:ext cx="7105481" cy="4045683"/>
          </a:xfrm>
        </p:spPr>
        <p:txBody>
          <a:bodyPr>
            <a:normAutofit/>
          </a:bodyPr>
          <a:lstStyle/>
          <a:p>
            <a:pPr>
              <a:lnSpc>
                <a:spcPct val="90000"/>
              </a:lnSpc>
              <a:buFont typeface="Arial" panose="020B0604020202020204" pitchFamily="34" charset="0"/>
              <a:buChar char="•"/>
            </a:pPr>
            <a:r>
              <a:rPr lang="en-US" dirty="0"/>
              <a:t>The welcome page is initiated with a Login/register page, with the user having to decide to create a new account or log in with a registered account.</a:t>
            </a:r>
          </a:p>
          <a:p>
            <a:pPr>
              <a:lnSpc>
                <a:spcPct val="90000"/>
              </a:lnSpc>
              <a:buFont typeface="Arial" panose="020B0604020202020204" pitchFamily="34" charset="0"/>
              <a:buChar char="•"/>
            </a:pPr>
            <a:endParaRPr lang="en-US" dirty="0"/>
          </a:p>
          <a:p>
            <a:pPr>
              <a:lnSpc>
                <a:spcPct val="90000"/>
              </a:lnSpc>
              <a:buFont typeface="Arial" panose="020B0604020202020204" pitchFamily="34" charset="0"/>
              <a:buChar char="•"/>
            </a:pPr>
            <a:r>
              <a:rPr lang="en-US" dirty="0"/>
              <a:t>This page utilizes 3 python files that are linked with the functioning buttons; ‘Login’ and ‘Create account’.</a:t>
            </a:r>
          </a:p>
          <a:p>
            <a:pPr>
              <a:lnSpc>
                <a:spcPct val="90000"/>
              </a:lnSpc>
              <a:buFont typeface="Arial" panose="020B0604020202020204" pitchFamily="34" charset="0"/>
              <a:buChar char="•"/>
            </a:pPr>
            <a:endParaRPr lang="en-US" dirty="0"/>
          </a:p>
          <a:p>
            <a:pPr>
              <a:lnSpc>
                <a:spcPct val="90000"/>
              </a:lnSpc>
              <a:buFont typeface="Arial" panose="020B0604020202020204" pitchFamily="34" charset="0"/>
              <a:buChar char="•"/>
            </a:pPr>
            <a:r>
              <a:rPr lang="en-US" dirty="0"/>
              <a:t>We have included text fields to the register form and the data is saved to the database once the submit button is clicked.</a:t>
            </a:r>
          </a:p>
          <a:p>
            <a:pPr>
              <a:lnSpc>
                <a:spcPct val="90000"/>
              </a:lnSpc>
              <a:buFont typeface="Arial" panose="020B0604020202020204" pitchFamily="34" charset="0"/>
              <a:buChar char="•"/>
            </a:pPr>
            <a:endParaRPr lang="en-US" dirty="0"/>
          </a:p>
          <a:p>
            <a:pPr>
              <a:lnSpc>
                <a:spcPct val="90000"/>
              </a:lnSpc>
              <a:buFont typeface="Arial" panose="020B0604020202020204" pitchFamily="34" charset="0"/>
              <a:buChar char="•"/>
            </a:pPr>
            <a:r>
              <a:rPr lang="en-US" dirty="0"/>
              <a:t>Login page simply asks for the username and password and checks if they match a user in the database.</a:t>
            </a:r>
          </a:p>
          <a:p>
            <a:pPr marL="0" indent="0">
              <a:lnSpc>
                <a:spcPct val="90000"/>
              </a:lnSpc>
              <a:buNone/>
            </a:pPr>
            <a:endParaRPr lang="en-US" dirty="0"/>
          </a:p>
        </p:txBody>
      </p:sp>
    </p:spTree>
    <p:extLst>
      <p:ext uri="{BB962C8B-B14F-4D97-AF65-F5344CB8AC3E}">
        <p14:creationId xmlns:p14="http://schemas.microsoft.com/office/powerpoint/2010/main" val="208780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6F9F-167D-534D-B1D7-427291B32CC6}"/>
              </a:ext>
            </a:extLst>
          </p:cNvPr>
          <p:cNvSpPr>
            <a:spLocks noGrp="1"/>
          </p:cNvSpPr>
          <p:nvPr>
            <p:ph type="title"/>
          </p:nvPr>
        </p:nvSpPr>
        <p:spPr/>
        <p:txBody>
          <a:bodyPr/>
          <a:lstStyle/>
          <a:p>
            <a:r>
              <a:rPr lang="en-US" dirty="0"/>
              <a:t>Tool Owner MAIN PAGE </a:t>
            </a:r>
          </a:p>
        </p:txBody>
      </p:sp>
      <p:sp>
        <p:nvSpPr>
          <p:cNvPr id="3" name="Content Placeholder 2">
            <a:extLst>
              <a:ext uri="{FF2B5EF4-FFF2-40B4-BE49-F238E27FC236}">
                <a16:creationId xmlns:a16="http://schemas.microsoft.com/office/drawing/2014/main" id="{24A3C30F-CAC0-2847-B0FA-5CC6535675C7}"/>
              </a:ext>
            </a:extLst>
          </p:cNvPr>
          <p:cNvSpPr>
            <a:spLocks noGrp="1"/>
          </p:cNvSpPr>
          <p:nvPr>
            <p:ph idx="1"/>
          </p:nvPr>
        </p:nvSpPr>
        <p:spPr>
          <a:xfrm>
            <a:off x="581192" y="2180496"/>
            <a:ext cx="6089115" cy="3678303"/>
          </a:xfrm>
        </p:spPr>
        <p:txBody>
          <a:bodyPr>
            <a:normAutofit lnSpcReduction="10000"/>
          </a:bodyPr>
          <a:lstStyle/>
          <a:p>
            <a:r>
              <a:rPr lang="en-US"/>
              <a:t>Once logged in, the owner is able to view all of their tools that are registered to the Shared Power system.</a:t>
            </a:r>
          </a:p>
          <a:p>
            <a:endParaRPr lang="en-US"/>
          </a:p>
          <a:p>
            <a:r>
              <a:rPr lang="en-US"/>
              <a:t>On the left lies the user’s main menu, which gives them access to the rest of the program.</a:t>
            </a:r>
          </a:p>
          <a:p>
            <a:endParaRPr lang="en-US"/>
          </a:p>
          <a:p>
            <a:r>
              <a:rPr lang="en-US"/>
              <a:t>As well as viewing the tools owners may add, remove, edit and view tools in more detail.</a:t>
            </a:r>
          </a:p>
          <a:p>
            <a:endParaRPr lang="en-US"/>
          </a:p>
          <a:p>
            <a:r>
              <a:rPr lang="en-US"/>
              <a:t>The displayed data is queried directly from the database and loaded into a table every time the home page is loaded.</a:t>
            </a:r>
            <a:endParaRPr lang="en-US" dirty="0"/>
          </a:p>
        </p:txBody>
      </p:sp>
      <p:pic>
        <p:nvPicPr>
          <p:cNvPr id="4" name="Picture 3">
            <a:extLst>
              <a:ext uri="{FF2B5EF4-FFF2-40B4-BE49-F238E27FC236}">
                <a16:creationId xmlns:a16="http://schemas.microsoft.com/office/drawing/2014/main" id="{B7C5C595-D404-4194-B8CB-0E52A270DB6C}"/>
              </a:ext>
            </a:extLst>
          </p:cNvPr>
          <p:cNvPicPr>
            <a:picLocks noChangeAspect="1"/>
          </p:cNvPicPr>
          <p:nvPr/>
        </p:nvPicPr>
        <p:blipFill>
          <a:blip r:embed="rId3"/>
          <a:stretch>
            <a:fillRect/>
          </a:stretch>
        </p:blipFill>
        <p:spPr>
          <a:xfrm>
            <a:off x="6805061" y="3429000"/>
            <a:ext cx="4946320" cy="26261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78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8737-46C9-F84A-A2AE-E92687437C55}"/>
              </a:ext>
            </a:extLst>
          </p:cNvPr>
          <p:cNvSpPr>
            <a:spLocks noGrp="1"/>
          </p:cNvSpPr>
          <p:nvPr>
            <p:ph type="title"/>
          </p:nvPr>
        </p:nvSpPr>
        <p:spPr/>
        <p:txBody>
          <a:bodyPr/>
          <a:lstStyle/>
          <a:p>
            <a:r>
              <a:rPr lang="en-US" dirty="0"/>
              <a:t>Customer main page</a:t>
            </a:r>
          </a:p>
        </p:txBody>
      </p:sp>
      <p:sp>
        <p:nvSpPr>
          <p:cNvPr id="3" name="Content Placeholder 2">
            <a:extLst>
              <a:ext uri="{FF2B5EF4-FFF2-40B4-BE49-F238E27FC236}">
                <a16:creationId xmlns:a16="http://schemas.microsoft.com/office/drawing/2014/main" id="{FDFE7ABE-7328-8C40-8E2B-A544D2A6FD21}"/>
              </a:ext>
            </a:extLst>
          </p:cNvPr>
          <p:cNvSpPr>
            <a:spLocks noGrp="1"/>
          </p:cNvSpPr>
          <p:nvPr>
            <p:ph idx="1"/>
          </p:nvPr>
        </p:nvSpPr>
        <p:spPr>
          <a:xfrm>
            <a:off x="6096001" y="2199747"/>
            <a:ext cx="5514807" cy="4210679"/>
          </a:xfrm>
        </p:spPr>
        <p:txBody>
          <a:bodyPr>
            <a:normAutofit/>
          </a:bodyPr>
          <a:lstStyle/>
          <a:p>
            <a:r>
              <a:rPr lang="en-US" dirty="0"/>
              <a:t>Like the owner page, the customer page has a user’s main menu. The basket page has been added to the menu, however.</a:t>
            </a:r>
          </a:p>
          <a:p>
            <a:endParaRPr lang="en-US" dirty="0"/>
          </a:p>
          <a:p>
            <a:r>
              <a:rPr lang="en-US" dirty="0"/>
              <a:t>Customers can view tools that are available to book, seeing their names, descriptions and booking costs.</a:t>
            </a:r>
          </a:p>
          <a:p>
            <a:endParaRPr lang="en-US" dirty="0"/>
          </a:p>
          <a:p>
            <a:r>
              <a:rPr lang="en-US" dirty="0"/>
              <a:t>A search bar allows users to refine the tools displayed in the table.</a:t>
            </a:r>
          </a:p>
          <a:p>
            <a:endParaRPr lang="en-US" dirty="0"/>
          </a:p>
          <a:p>
            <a:r>
              <a:rPr lang="en-US" dirty="0"/>
              <a:t>By using the order button, customers can specify the details of the tool booking and add it to their basket.</a:t>
            </a:r>
          </a:p>
        </p:txBody>
      </p:sp>
      <p:pic>
        <p:nvPicPr>
          <p:cNvPr id="4" name="Picture 3">
            <a:extLst>
              <a:ext uri="{FF2B5EF4-FFF2-40B4-BE49-F238E27FC236}">
                <a16:creationId xmlns:a16="http://schemas.microsoft.com/office/drawing/2014/main" id="{6B5D11B3-26A9-42AF-9E6E-E84BA1B4119F}"/>
              </a:ext>
            </a:extLst>
          </p:cNvPr>
          <p:cNvPicPr>
            <a:picLocks noChangeAspect="1"/>
          </p:cNvPicPr>
          <p:nvPr/>
        </p:nvPicPr>
        <p:blipFill>
          <a:blip r:embed="rId3"/>
          <a:stretch>
            <a:fillRect/>
          </a:stretch>
        </p:blipFill>
        <p:spPr>
          <a:xfrm>
            <a:off x="351824" y="2896021"/>
            <a:ext cx="5307831" cy="28181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74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509D-9079-AD4F-B2B9-0577A2FF7D85}"/>
              </a:ext>
            </a:extLst>
          </p:cNvPr>
          <p:cNvSpPr>
            <a:spLocks noGrp="1"/>
          </p:cNvSpPr>
          <p:nvPr>
            <p:ph type="title"/>
          </p:nvPr>
        </p:nvSpPr>
        <p:spPr>
          <a:xfrm>
            <a:off x="581192" y="702156"/>
            <a:ext cx="11029616" cy="1013800"/>
          </a:xfrm>
        </p:spPr>
        <p:txBody>
          <a:bodyPr>
            <a:normAutofit/>
          </a:bodyPr>
          <a:lstStyle/>
          <a:p>
            <a:r>
              <a:rPr lang="en-US">
                <a:solidFill>
                  <a:srgbClr val="FFFFFF"/>
                </a:solidFill>
              </a:rPr>
              <a:t>Database </a:t>
            </a:r>
          </a:p>
        </p:txBody>
      </p:sp>
      <p:sp>
        <p:nvSpPr>
          <p:cNvPr id="3" name="Content Placeholder 2">
            <a:extLst>
              <a:ext uri="{FF2B5EF4-FFF2-40B4-BE49-F238E27FC236}">
                <a16:creationId xmlns:a16="http://schemas.microsoft.com/office/drawing/2014/main" id="{83998018-3A8B-CD45-857D-CA0C831632FE}"/>
              </a:ext>
            </a:extLst>
          </p:cNvPr>
          <p:cNvSpPr>
            <a:spLocks noGrp="1"/>
          </p:cNvSpPr>
          <p:nvPr>
            <p:ph idx="1"/>
          </p:nvPr>
        </p:nvSpPr>
        <p:spPr>
          <a:xfrm>
            <a:off x="581192" y="2180496"/>
            <a:ext cx="7225075" cy="3678303"/>
          </a:xfrm>
        </p:spPr>
        <p:txBody>
          <a:bodyPr>
            <a:normAutofit/>
          </a:bodyPr>
          <a:lstStyle/>
          <a:p>
            <a:r>
              <a:rPr lang="en-US" dirty="0"/>
              <a:t>We created a database solution and used </a:t>
            </a:r>
            <a:r>
              <a:rPr lang="en-US" dirty="0" err="1"/>
              <a:t>SQLAlchemy</a:t>
            </a:r>
            <a:r>
              <a:rPr lang="en-US" dirty="0"/>
              <a:t>.</a:t>
            </a:r>
          </a:p>
          <a:p>
            <a:endParaRPr lang="en-US" dirty="0"/>
          </a:p>
          <a:p>
            <a:r>
              <a:rPr lang="en-US" dirty="0"/>
              <a:t>A class system helps configure and create the database and its relationships through </a:t>
            </a:r>
            <a:r>
              <a:rPr lang="en-US" dirty="0" err="1"/>
              <a:t>SQLAlchemy</a:t>
            </a:r>
            <a:r>
              <a:rPr lang="en-US" dirty="0"/>
              <a:t>.</a:t>
            </a:r>
          </a:p>
          <a:p>
            <a:endParaRPr lang="en-US" dirty="0"/>
          </a:p>
          <a:p>
            <a:r>
              <a:rPr lang="en-US" dirty="0"/>
              <a:t>While the Python-to-SQL is managed by </a:t>
            </a:r>
            <a:r>
              <a:rPr lang="en-US" dirty="0" err="1"/>
              <a:t>SQLAlchemy</a:t>
            </a:r>
            <a:r>
              <a:rPr lang="en-US" dirty="0"/>
              <a:t>, the database itself uses </a:t>
            </a:r>
            <a:r>
              <a:rPr lang="en-US" dirty="0" err="1"/>
              <a:t>sqlite</a:t>
            </a:r>
            <a:r>
              <a:rPr lang="en-US" dirty="0"/>
              <a:t>.</a:t>
            </a:r>
          </a:p>
          <a:p>
            <a:endParaRPr lang="en-US" dirty="0"/>
          </a:p>
          <a:p>
            <a:r>
              <a:rPr lang="en-US" dirty="0"/>
              <a:t>The database engine can be easily changed, as sql is fairly universal.</a:t>
            </a:r>
          </a:p>
        </p:txBody>
      </p:sp>
    </p:spTree>
    <p:extLst>
      <p:ext uri="{BB962C8B-B14F-4D97-AF65-F5344CB8AC3E}">
        <p14:creationId xmlns:p14="http://schemas.microsoft.com/office/powerpoint/2010/main" val="40796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CF9C-87F9-5944-BAB1-822DB3C6C171}"/>
              </a:ext>
            </a:extLst>
          </p:cNvPr>
          <p:cNvSpPr>
            <a:spLocks noGrp="1"/>
          </p:cNvSpPr>
          <p:nvPr>
            <p:ph type="title"/>
          </p:nvPr>
        </p:nvSpPr>
        <p:spPr/>
        <p:txBody>
          <a:bodyPr/>
          <a:lstStyle/>
          <a:p>
            <a:r>
              <a:rPr lang="en-US" dirty="0"/>
              <a:t>View function </a:t>
            </a:r>
          </a:p>
        </p:txBody>
      </p:sp>
      <p:sp>
        <p:nvSpPr>
          <p:cNvPr id="3" name="Content Placeholder 2">
            <a:extLst>
              <a:ext uri="{FF2B5EF4-FFF2-40B4-BE49-F238E27FC236}">
                <a16:creationId xmlns:a16="http://schemas.microsoft.com/office/drawing/2014/main" id="{854DBBE0-A356-9E4D-82A3-53D7CDD1345B}"/>
              </a:ext>
            </a:extLst>
          </p:cNvPr>
          <p:cNvSpPr>
            <a:spLocks noGrp="1"/>
          </p:cNvSpPr>
          <p:nvPr>
            <p:ph idx="1"/>
          </p:nvPr>
        </p:nvSpPr>
        <p:spPr>
          <a:xfrm>
            <a:off x="581192" y="2477541"/>
            <a:ext cx="6893399" cy="3678303"/>
          </a:xfrm>
        </p:spPr>
        <p:txBody>
          <a:bodyPr>
            <a:normAutofit fontScale="92500" lnSpcReduction="10000"/>
          </a:bodyPr>
          <a:lstStyle/>
          <a:p>
            <a:r>
              <a:rPr lang="en-US" dirty="0"/>
              <a:t>This function was used in both user’s menus and displays information of the user.</a:t>
            </a:r>
          </a:p>
          <a:p>
            <a:endParaRPr lang="en-US" dirty="0"/>
          </a:p>
          <a:p>
            <a:r>
              <a:rPr lang="en-US" dirty="0"/>
              <a:t>The data related to the user is queried directly from the database and so is always up-to-date.</a:t>
            </a:r>
          </a:p>
          <a:p>
            <a:endParaRPr lang="en-US" dirty="0"/>
          </a:p>
          <a:p>
            <a:r>
              <a:rPr lang="en-US" dirty="0"/>
              <a:t>The user is also able to remove their profile from the system. Which will remove their personal details, tools (if they are an owner) and bookings related to them from the database.</a:t>
            </a:r>
          </a:p>
          <a:p>
            <a:endParaRPr lang="en-US" dirty="0"/>
          </a:p>
          <a:p>
            <a:r>
              <a:rPr lang="en-US" dirty="0"/>
              <a:t>This page is displayed differently than most other pages as there is only one record (the user) to display.</a:t>
            </a:r>
          </a:p>
        </p:txBody>
      </p:sp>
      <p:pic>
        <p:nvPicPr>
          <p:cNvPr id="4" name="Picture 3">
            <a:extLst>
              <a:ext uri="{FF2B5EF4-FFF2-40B4-BE49-F238E27FC236}">
                <a16:creationId xmlns:a16="http://schemas.microsoft.com/office/drawing/2014/main" id="{E31BD8FD-0095-4E8F-8AF3-147FEE8A5370}"/>
              </a:ext>
            </a:extLst>
          </p:cNvPr>
          <p:cNvPicPr>
            <a:picLocks noChangeAspect="1"/>
          </p:cNvPicPr>
          <p:nvPr/>
        </p:nvPicPr>
        <p:blipFill rotWithShape="1">
          <a:blip r:embed="rId3"/>
          <a:srcRect r="52087"/>
          <a:stretch/>
        </p:blipFill>
        <p:spPr>
          <a:xfrm>
            <a:off x="7825022" y="2222856"/>
            <a:ext cx="3785786" cy="41968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9222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C439-299B-45B8-BCAC-0EEFF900AA56}"/>
              </a:ext>
            </a:extLst>
          </p:cNvPr>
          <p:cNvSpPr>
            <a:spLocks noGrp="1"/>
          </p:cNvSpPr>
          <p:nvPr>
            <p:ph type="title"/>
          </p:nvPr>
        </p:nvSpPr>
        <p:spPr/>
        <p:txBody>
          <a:bodyPr/>
          <a:lstStyle/>
          <a:p>
            <a:r>
              <a:rPr lang="en-GB" dirty="0"/>
              <a:t>Basket</a:t>
            </a:r>
          </a:p>
        </p:txBody>
      </p:sp>
      <p:sp>
        <p:nvSpPr>
          <p:cNvPr id="3" name="Content Placeholder 2">
            <a:extLst>
              <a:ext uri="{FF2B5EF4-FFF2-40B4-BE49-F238E27FC236}">
                <a16:creationId xmlns:a16="http://schemas.microsoft.com/office/drawing/2014/main" id="{851CB222-E80C-42E7-ACCC-35A965C0AEBD}"/>
              </a:ext>
            </a:extLst>
          </p:cNvPr>
          <p:cNvSpPr>
            <a:spLocks noGrp="1"/>
          </p:cNvSpPr>
          <p:nvPr>
            <p:ph idx="1"/>
          </p:nvPr>
        </p:nvSpPr>
        <p:spPr>
          <a:xfrm>
            <a:off x="581192" y="1932564"/>
            <a:ext cx="11029616" cy="2357356"/>
          </a:xfrm>
        </p:spPr>
        <p:txBody>
          <a:bodyPr>
            <a:normAutofit/>
          </a:bodyPr>
          <a:lstStyle/>
          <a:p>
            <a:r>
              <a:rPr lang="en-GB" dirty="0"/>
              <a:t>Before committing to a booking, the customer adds tools to their basket through the ‘Order tool’ window.</a:t>
            </a:r>
          </a:p>
          <a:p>
            <a:endParaRPr lang="en-GB" dirty="0"/>
          </a:p>
          <a:p>
            <a:r>
              <a:rPr lang="en-GB" dirty="0"/>
              <a:t>They select the starting date of the booking, the duration of the booking, and the delivery or collection.</a:t>
            </a:r>
          </a:p>
          <a:p>
            <a:endParaRPr lang="en-GB" dirty="0"/>
          </a:p>
          <a:p>
            <a:r>
              <a:rPr lang="en-GB" dirty="0"/>
              <a:t>The tool is then added to the basket, where they can either remove tools from their basket. Or they can confirm all tools in their basket and commit them to bookings.</a:t>
            </a:r>
          </a:p>
        </p:txBody>
      </p:sp>
      <p:pic>
        <p:nvPicPr>
          <p:cNvPr id="4" name="Picture 3">
            <a:extLst>
              <a:ext uri="{FF2B5EF4-FFF2-40B4-BE49-F238E27FC236}">
                <a16:creationId xmlns:a16="http://schemas.microsoft.com/office/drawing/2014/main" id="{0BC1A2EC-CB73-43A7-8CCD-3DB564854C7D}"/>
              </a:ext>
            </a:extLst>
          </p:cNvPr>
          <p:cNvPicPr>
            <a:picLocks noChangeAspect="1"/>
          </p:cNvPicPr>
          <p:nvPr/>
        </p:nvPicPr>
        <p:blipFill>
          <a:blip r:embed="rId3"/>
          <a:stretch>
            <a:fillRect/>
          </a:stretch>
        </p:blipFill>
        <p:spPr>
          <a:xfrm>
            <a:off x="1917009" y="4340367"/>
            <a:ext cx="1789318" cy="235735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CB54B715-3C75-4EB4-A112-03939629D89A}"/>
              </a:ext>
            </a:extLst>
          </p:cNvPr>
          <p:cNvPicPr>
            <a:picLocks noChangeAspect="1"/>
          </p:cNvPicPr>
          <p:nvPr/>
        </p:nvPicPr>
        <p:blipFill rotWithShape="1">
          <a:blip r:embed="rId4"/>
          <a:srcRect b="41018"/>
          <a:stretch/>
        </p:blipFill>
        <p:spPr>
          <a:xfrm>
            <a:off x="3901440" y="4473645"/>
            <a:ext cx="6673850" cy="20907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963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4F25-8614-9240-8E1F-98768CA1C336}"/>
              </a:ext>
            </a:extLst>
          </p:cNvPr>
          <p:cNvSpPr>
            <a:spLocks noGrp="1"/>
          </p:cNvSpPr>
          <p:nvPr>
            <p:ph type="title"/>
          </p:nvPr>
        </p:nvSpPr>
        <p:spPr/>
        <p:txBody>
          <a:bodyPr/>
          <a:lstStyle/>
          <a:p>
            <a:r>
              <a:rPr lang="en-US" dirty="0"/>
              <a:t>Bookings page</a:t>
            </a:r>
          </a:p>
        </p:txBody>
      </p:sp>
      <p:sp>
        <p:nvSpPr>
          <p:cNvPr id="3" name="Content Placeholder 2">
            <a:extLst>
              <a:ext uri="{FF2B5EF4-FFF2-40B4-BE49-F238E27FC236}">
                <a16:creationId xmlns:a16="http://schemas.microsoft.com/office/drawing/2014/main" id="{E7D3696D-DE57-5C4C-9A6B-CD576BF9F674}"/>
              </a:ext>
            </a:extLst>
          </p:cNvPr>
          <p:cNvSpPr>
            <a:spLocks noGrp="1"/>
          </p:cNvSpPr>
          <p:nvPr>
            <p:ph idx="1"/>
          </p:nvPr>
        </p:nvSpPr>
        <p:spPr>
          <a:xfrm>
            <a:off x="564160" y="2097247"/>
            <a:ext cx="5719194" cy="4353885"/>
          </a:xfrm>
        </p:spPr>
        <p:txBody>
          <a:bodyPr>
            <a:normAutofit fontScale="85000" lnSpcReduction="10000"/>
          </a:bodyPr>
          <a:lstStyle/>
          <a:p>
            <a:pPr algn="ctr"/>
            <a:r>
              <a:rPr lang="en-US" dirty="0"/>
              <a:t>Both users are able to access a booking page, customers and owners.</a:t>
            </a:r>
          </a:p>
          <a:p>
            <a:pPr algn="ctr"/>
            <a:endParaRPr lang="en-US" dirty="0"/>
          </a:p>
          <a:p>
            <a:pPr algn="ctr"/>
            <a:r>
              <a:rPr lang="en-US" dirty="0"/>
              <a:t>For the customers, all booked tools become visible, showing the  details of the tool.</a:t>
            </a:r>
          </a:p>
          <a:p>
            <a:pPr algn="ctr"/>
            <a:endParaRPr lang="en-US" dirty="0"/>
          </a:p>
          <a:p>
            <a:pPr algn="ctr"/>
            <a:r>
              <a:rPr lang="en-US" dirty="0"/>
              <a:t>For owners, their own personal tools that have been booked by customers are shown instead, with the same details available.</a:t>
            </a:r>
          </a:p>
          <a:p>
            <a:pPr algn="ctr"/>
            <a:endParaRPr lang="en-US" dirty="0"/>
          </a:p>
          <a:p>
            <a:pPr algn="ctr"/>
            <a:r>
              <a:rPr lang="en-US" dirty="0"/>
              <a:t>Customers have the option to submit the return of a tool, then owners can confirm the return or report the tool as lost if it is not actually returned.</a:t>
            </a:r>
          </a:p>
          <a:p>
            <a:pPr algn="ctr"/>
            <a:endParaRPr lang="en-US" dirty="0"/>
          </a:p>
          <a:p>
            <a:pPr algn="ctr"/>
            <a:r>
              <a:rPr lang="en-US" dirty="0"/>
              <a:t>Both users can, however, report a tool at any time. The insurance company is contacted, and they resolve the issue.</a:t>
            </a:r>
          </a:p>
        </p:txBody>
      </p:sp>
      <p:pic>
        <p:nvPicPr>
          <p:cNvPr id="5" name="Picture 4">
            <a:extLst>
              <a:ext uri="{FF2B5EF4-FFF2-40B4-BE49-F238E27FC236}">
                <a16:creationId xmlns:a16="http://schemas.microsoft.com/office/drawing/2014/main" id="{7B184C8C-A6D9-4176-8106-723E0F928943}"/>
              </a:ext>
            </a:extLst>
          </p:cNvPr>
          <p:cNvPicPr>
            <a:picLocks noChangeAspect="1"/>
          </p:cNvPicPr>
          <p:nvPr/>
        </p:nvPicPr>
        <p:blipFill rotWithShape="1">
          <a:blip r:embed="rId3"/>
          <a:srcRect b="49263"/>
          <a:stretch/>
        </p:blipFill>
        <p:spPr>
          <a:xfrm>
            <a:off x="6804373" y="4855972"/>
            <a:ext cx="4823467" cy="129987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F32BCC2-02A2-4DD1-803C-AA64C1302C05}"/>
              </a:ext>
            </a:extLst>
          </p:cNvPr>
          <p:cNvPicPr>
            <a:picLocks noChangeAspect="1"/>
          </p:cNvPicPr>
          <p:nvPr/>
        </p:nvPicPr>
        <p:blipFill rotWithShape="1">
          <a:blip r:embed="rId4"/>
          <a:srcRect b="39543"/>
          <a:stretch/>
        </p:blipFill>
        <p:spPr>
          <a:xfrm>
            <a:off x="6804370" y="2305297"/>
            <a:ext cx="4823469" cy="1548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785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D566-BF80-6144-8742-1B1EC91DCCA1}"/>
              </a:ext>
            </a:extLst>
          </p:cNvPr>
          <p:cNvSpPr>
            <a:spLocks noGrp="1"/>
          </p:cNvSpPr>
          <p:nvPr>
            <p:ph type="title"/>
          </p:nvPr>
        </p:nvSpPr>
        <p:spPr/>
        <p:txBody>
          <a:bodyPr/>
          <a:lstStyle/>
          <a:p>
            <a:r>
              <a:rPr lang="en-US" dirty="0"/>
              <a:t>Things we could improve on</a:t>
            </a:r>
          </a:p>
        </p:txBody>
      </p:sp>
      <p:sp>
        <p:nvSpPr>
          <p:cNvPr id="3" name="Content Placeholder 2">
            <a:extLst>
              <a:ext uri="{FF2B5EF4-FFF2-40B4-BE49-F238E27FC236}">
                <a16:creationId xmlns:a16="http://schemas.microsoft.com/office/drawing/2014/main" id="{10A951DE-E134-804C-92D7-9FEE04D5F455}"/>
              </a:ext>
            </a:extLst>
          </p:cNvPr>
          <p:cNvSpPr>
            <a:spLocks noGrp="1"/>
          </p:cNvSpPr>
          <p:nvPr>
            <p:ph idx="1"/>
          </p:nvPr>
        </p:nvSpPr>
        <p:spPr/>
        <p:txBody>
          <a:bodyPr/>
          <a:lstStyle/>
          <a:p>
            <a:r>
              <a:rPr lang="en-US" dirty="0"/>
              <a:t>Fully implemented report system</a:t>
            </a:r>
          </a:p>
          <a:p>
            <a:r>
              <a:rPr lang="en-US" dirty="0"/>
              <a:t>Picture displays</a:t>
            </a:r>
          </a:p>
          <a:p>
            <a:r>
              <a:rPr lang="en-US" dirty="0"/>
              <a:t>Downloadable invoices</a:t>
            </a:r>
          </a:p>
          <a:p>
            <a:r>
              <a:rPr lang="en-US" dirty="0"/>
              <a:t>Edit profile</a:t>
            </a:r>
          </a:p>
          <a:p>
            <a:r>
              <a:rPr lang="en-US" dirty="0"/>
              <a:t>As a group:</a:t>
            </a:r>
          </a:p>
          <a:p>
            <a:pPr lvl="1"/>
            <a:r>
              <a:rPr lang="en-US" dirty="0"/>
              <a:t>Slightly rushed project</a:t>
            </a:r>
          </a:p>
          <a:p>
            <a:pPr lvl="1"/>
            <a:r>
              <a:rPr lang="en-US" dirty="0"/>
              <a:t>Better communication</a:t>
            </a:r>
          </a:p>
          <a:p>
            <a:endParaRPr lang="en-US" dirty="0"/>
          </a:p>
        </p:txBody>
      </p:sp>
    </p:spTree>
    <p:extLst>
      <p:ext uri="{BB962C8B-B14F-4D97-AF65-F5344CB8AC3E}">
        <p14:creationId xmlns:p14="http://schemas.microsoft.com/office/powerpoint/2010/main" val="35057669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678</Words>
  <Application>Microsoft Office PowerPoint</Application>
  <PresentationFormat>Widescreen</PresentationFormat>
  <Paragraphs>91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lpstr>
      <vt:lpstr>ShARED POWER </vt:lpstr>
      <vt:lpstr>startup page </vt:lpstr>
      <vt:lpstr>Tool Owner MAIN PAGE </vt:lpstr>
      <vt:lpstr>Customer main page</vt:lpstr>
      <vt:lpstr>Database </vt:lpstr>
      <vt:lpstr>View function </vt:lpstr>
      <vt:lpstr>Basket</vt:lpstr>
      <vt:lpstr>Bookings page</vt:lpstr>
      <vt:lpstr>Things we could improve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POWER </dc:title>
  <dc:creator>Marcus Bennett</dc:creator>
  <cp:lastModifiedBy>Marcus Bennett</cp:lastModifiedBy>
  <cp:revision>1</cp:revision>
  <dcterms:created xsi:type="dcterms:W3CDTF">2020-01-24T13:39:19Z</dcterms:created>
  <dcterms:modified xsi:type="dcterms:W3CDTF">2020-01-24T15:11:28Z</dcterms:modified>
</cp:coreProperties>
</file>