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E7DAF-FCA0-4871-B8A9-9CD1EAC8C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CEF242-C886-46EF-960A-CFCDC0E3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7DA22F-F6F2-4037-82C8-E36F60A8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CD9F5E-92E6-4CAE-99BB-FED66C8B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698BA-0228-4821-93A5-78CB89F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3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ACC2D-6C21-447D-87D6-8EDE3838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D46C4F-CEA1-4E3B-B72A-554D6441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8CB56E-AAFD-41A7-8CE3-85D9B3CA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3D5E9-AB82-44B1-8535-F4818B39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D079DE-0620-4F79-8D22-0AF29329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70AF71-32B8-4EAF-9DBA-27BDF8EC1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52AF36-9289-4F77-8951-59924577B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ECDFCD-CA4D-4481-BA8F-926A54C2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F99E1-4D49-4BB9-A899-CC7DE4A9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712636-7A93-44A5-A537-4C250973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08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408FA-B71C-4183-9BAD-D17BDC20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F3F43-24C8-41BF-A6B3-421C9B36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6CD7F-0991-49B1-A931-CADF27F4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938A6C-E40A-4AF4-8932-A05770CC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AA552-2BD6-4658-8C07-78487823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3E4AB-0BCF-47B2-B5A6-2E082438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7BD54-1BBC-4D1C-8DD7-6E7DB0D7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18B879-2A37-41A9-9DEE-06E564DC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6361EC-E897-4324-AA45-9C1A5EC4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4C5A5-E49D-4E9B-B280-89DA95A3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28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B8E92-9167-4C45-99D3-299574D0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D356F-58EC-4372-95B2-3EA8037DD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90E629-23BD-4AE0-917F-42D6A093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72878F-BFF3-40D5-A552-4D032D5C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BB4E15-C161-4CAA-ABD7-6AC1C1CD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1995FB-B0C3-4021-A63B-98C6BAAF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3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26106-A390-4F43-827B-41A323F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72AAE1-5D4D-463D-8B7C-4C1F7150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2FAB34-9EFE-42C7-9669-3A884FE6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017F78-5789-48E5-AD43-CB6C17A5F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ACDAD5-AF64-43A6-9D40-92C53678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9DF762-1C39-463C-AC01-84409F86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992E26-F88F-4257-A2E5-1D8631F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FC1782F-D9CE-4BFD-874A-9272FF5D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28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6385D-E45D-4DF5-B354-C319C69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455BBA-23F0-4A16-A731-8CD8E2E52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592E58-7D77-4E37-A6BA-3C76957E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0949A6-5DCE-42C1-AA93-655671CB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8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FC72BA-EA6B-4DA7-9269-F1973E8C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814577-C1FB-459A-9E98-0FFB57FC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04C219-1BF7-4A3B-9924-08B2EA25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CDAA-C974-41D9-9F75-1CA06302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F2EACB-AE28-4D2A-BDC3-1F38D018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E8CCF8-C536-486E-B5FB-96C266019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5C0070-EA9C-47BE-BD09-F6E2933D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33F597-364F-452E-82F8-26F7AFE2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0F8E91-3912-4B5C-A3A7-EF536157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1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BA710-2FC2-46CA-ADF6-5797AAE3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5E96CEB-B4F3-4468-B13B-9696CE755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023D1-CA1C-442A-AD32-A9B6A68CA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BFFF30-EE78-4451-A641-D0D663B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A212D-D51E-4C36-B040-765DD45B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C3B260-6872-419C-B75C-90326E17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7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B71024-EAF1-4B83-A340-81EFBE42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64A2F4-2CDD-44C3-B613-F8790303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18168-D7BF-4AEB-9128-2585EA2D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8CA5-1FAE-41CE-A6A8-DA790E38CECC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3CBAA-81B5-4597-B117-D2090B8F3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16076-5F29-4CF3-BEB7-B54B19EFC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20E8-A351-463E-A1CF-EBEA69A7E4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30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F7D5FC-C21B-43FB-807B-6C38E309E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42443"/>
            <a:ext cx="8154538" cy="6373114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92E8A56E-537B-4553-8D64-0D317EABE554}"/>
              </a:ext>
            </a:extLst>
          </p:cNvPr>
          <p:cNvSpPr/>
          <p:nvPr/>
        </p:nvSpPr>
        <p:spPr>
          <a:xfrm>
            <a:off x="2950029" y="3624943"/>
            <a:ext cx="1080000" cy="10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58E12FB-4CA1-4372-831F-366494DC07B8}"/>
              </a:ext>
            </a:extLst>
          </p:cNvPr>
          <p:cNvSpPr txBox="1"/>
          <p:nvPr/>
        </p:nvSpPr>
        <p:spPr>
          <a:xfrm>
            <a:off x="3012975" y="47158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A3761FC-17BF-4543-A3C5-960A80F9199D}"/>
              </a:ext>
            </a:extLst>
          </p:cNvPr>
          <p:cNvCxnSpPr/>
          <p:nvPr/>
        </p:nvCxnSpPr>
        <p:spPr>
          <a:xfrm flipV="1">
            <a:off x="3490028" y="762000"/>
            <a:ext cx="3037114" cy="2667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B966C9DE-25D5-4056-8AD2-DF316618C3B5}"/>
              </a:ext>
            </a:extLst>
          </p:cNvPr>
          <p:cNvSpPr txBox="1"/>
          <p:nvPr/>
        </p:nvSpPr>
        <p:spPr>
          <a:xfrm>
            <a:off x="3490028" y="1090886"/>
            <a:ext cx="224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ROOM AIR SIGNAL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C6DF66C-2DC3-4EAC-B0F6-BAAD5844957E}"/>
              </a:ext>
            </a:extLst>
          </p:cNvPr>
          <p:cNvSpPr/>
          <p:nvPr/>
        </p:nvSpPr>
        <p:spPr>
          <a:xfrm>
            <a:off x="4267200" y="2675844"/>
            <a:ext cx="4386943" cy="3017385"/>
          </a:xfrm>
          <a:custGeom>
            <a:avLst/>
            <a:gdLst>
              <a:gd name="connsiteX0" fmla="*/ 0 w 4386943"/>
              <a:gd name="connsiteY0" fmla="*/ 1656670 h 3017385"/>
              <a:gd name="connsiteX1" fmla="*/ 2492829 w 4386943"/>
              <a:gd name="connsiteY1" fmla="*/ 34699 h 3017385"/>
              <a:gd name="connsiteX2" fmla="*/ 4386943 w 4386943"/>
              <a:gd name="connsiteY2" fmla="*/ 3017385 h 301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6943" h="3017385">
                <a:moveTo>
                  <a:pt x="0" y="1656670"/>
                </a:moveTo>
                <a:cubicBezTo>
                  <a:pt x="880836" y="732291"/>
                  <a:pt x="1761672" y="-192087"/>
                  <a:pt x="2492829" y="34699"/>
                </a:cubicBezTo>
                <a:cubicBezTo>
                  <a:pt x="3223986" y="261485"/>
                  <a:pt x="3805464" y="1639435"/>
                  <a:pt x="4386943" y="3017385"/>
                </a:cubicBezTo>
              </a:path>
            </a:pathLst>
          </a:custGeom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F1B7501-EE14-4AE4-89D3-09C0F8F1B952}"/>
              </a:ext>
            </a:extLst>
          </p:cNvPr>
          <p:cNvSpPr txBox="1"/>
          <p:nvPr/>
        </p:nvSpPr>
        <p:spPr>
          <a:xfrm>
            <a:off x="5522186" y="4164943"/>
            <a:ext cx="222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ODOR AIR SIGNAL</a:t>
            </a:r>
          </a:p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ACCUMULATION</a:t>
            </a:r>
            <a:endParaRPr lang="zh-TW" altLang="en-US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8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2</cp:revision>
  <dcterms:created xsi:type="dcterms:W3CDTF">2025-04-01T09:41:35Z</dcterms:created>
  <dcterms:modified xsi:type="dcterms:W3CDTF">2025-04-02T05:39:04Z</dcterms:modified>
</cp:coreProperties>
</file>