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269BD-09EF-4F0A-98BF-7DA7473F0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1D8C0C-BA56-490A-8273-499A5DBE8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EB4275-9F03-4B35-8DAA-11E8AEC1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496054-9E98-4584-96FA-6774F989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F84CD9-BC3E-4932-A542-C346EF08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99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466AFB-A3DC-4369-9B46-77B0D450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D646D1-4E5C-4826-A265-D691EEC77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4A87E4-5325-4E41-9C71-A27A6DFA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F87288-26EC-4B50-AA29-9B24ABB9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4A6B01-FC27-482B-AB64-0F46C14F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5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2B941C3-7F5D-47D5-BD4C-EE34F0EEC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94619E-3E20-4DB0-8454-C34164035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72B6B2-C245-4130-9D6F-7D4222BE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1E413-BB25-43FE-8784-7849D3BE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924988-1CD3-4090-8E2E-F4591330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49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14DEC-62E0-40B3-8A5F-F539ADB0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F591D5-F187-482B-92BB-479AD31F6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51BA62-8961-49D8-B509-D4C08C07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40FE63-6DE8-4222-8DF8-C7BDBCFC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51D96A-00A0-4F5D-8FF2-3364E881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49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D52EF-91AD-4BD9-B33F-07AD641F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22C312-D149-4F24-8138-232EBB789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0AD7C3-04C9-459A-B7BF-5A330EF6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017D6-2E37-4B61-ADE8-79B6FA3B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B186BD-8E31-4700-9E07-33DFDB7C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3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211B7-2D94-411F-8EA3-212C244C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1CA74C-6565-4E61-A948-D424FB497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54759D-B677-4561-91F2-90FEB29C3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0C7606-377C-4AF3-8987-994782B1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8765C1-85C0-4A37-A679-99D40D4C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B0F505-6410-4C43-A983-FC682BEE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2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ACB06-F4B0-4996-B29D-ECA6D429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F6715C-BC52-4267-866F-D4760BE3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2377B4-AED9-4D0B-9256-F0983BA7C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DE4C56-E254-4E17-B524-212472BB3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4D959-A249-40BF-BF9A-5EEEEA840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C4EA011-FE24-456A-92D3-716BD0DB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74B7D5-BD52-4770-80EE-367CAD02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A76179-1618-4541-915F-AAC5F791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16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4D358-09AC-4F8D-9B5E-55BBDFF5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D451F1-0477-4844-8B13-577BA577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6AF6F0-AFDC-4428-A57C-CCA143C9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63775D-18E0-4A7B-AF08-9940E6E3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57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36BC44-DAF3-4395-BA55-85F9877E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DF97DB-9B25-4694-8B25-588CB336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981F3E-A40A-44B2-A1DF-9DB8D1B1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43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FBBBF-5C1B-439D-856F-BCD4D4E3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621154-8602-431A-A2F4-D26880BC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743E6E-A8A5-455C-AB04-7B1F2731A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417F71-2E80-492A-BB85-CB475AA2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AAFC38-AF7B-4438-9B61-53335D62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B7110C-D73F-4D04-A2B1-4B5795BE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47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0A244-B870-4278-B1F2-8AED83EC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CB093C-7593-42AA-9293-E94F51048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DB98DD-E053-481C-B756-1361DC5E9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6AD892-C571-4337-A287-4CB64855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9B7AD2-ACE4-46D5-9D12-988E4932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2CDA3C-88A1-4E36-9785-DC4B2EC2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95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EF1D92-2403-415D-A451-2117BD94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C4E664-69D8-449E-9875-97CF3E9D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477D4D-B75A-43EF-B048-29D298618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FB33D-326E-4C37-9829-3ED4CDD18C3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5EB4EA-7606-4935-BA92-43455A69B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285234-5CC3-4636-96B6-71B86C599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55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31A6FD5-B1A4-4950-80CB-9199D10E11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13"/>
          <a:stretch/>
        </p:blipFill>
        <p:spPr>
          <a:xfrm>
            <a:off x="3072134" y="0"/>
            <a:ext cx="5139115" cy="6858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A5E6569-599B-456B-B79B-7A1FAB5A4F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12" b="5910"/>
          <a:stretch/>
        </p:blipFill>
        <p:spPr>
          <a:xfrm>
            <a:off x="8316686" y="2545"/>
            <a:ext cx="530606" cy="6452684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B9DBA03-132C-4663-8071-78D160597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9228"/>
              </p:ext>
            </p:extLst>
          </p:nvPr>
        </p:nvGraphicFramePr>
        <p:xfrm>
          <a:off x="2134171" y="304805"/>
          <a:ext cx="1238815" cy="5948680"/>
        </p:xfrm>
        <a:graphic>
          <a:graphicData uri="http://schemas.openxmlformats.org/drawingml/2006/table">
            <a:tbl>
              <a:tblPr/>
              <a:tblGrid>
                <a:gridCol w="1238815">
                  <a:extLst>
                    <a:ext uri="{9D8B030D-6E8A-4147-A177-3AD203B41FA5}">
                      <a16:colId xmlns:a16="http://schemas.microsoft.com/office/drawing/2014/main" val="3790116981"/>
                    </a:ext>
                  </a:extLst>
                </a:gridCol>
              </a:tblGrid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0.2219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853915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0.0730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572569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0.0555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067387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0.0493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124072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0.0182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517901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0.0165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101359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0.0129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855762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0.0097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761500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0.0082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22045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421179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0.0078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861619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046016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782045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0.0061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873148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0.0058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124424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0.0045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653987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0.0044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365867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090959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290361"/>
                  </a:ext>
                </a:extLst>
              </a:tr>
              <a:tr h="2974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96551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96E3C5B2-1C7C-40EE-8AAF-01D5F05919FE}"/>
              </a:ext>
            </a:extLst>
          </p:cNvPr>
          <p:cNvSpPr/>
          <p:nvPr/>
        </p:nvSpPr>
        <p:spPr>
          <a:xfrm>
            <a:off x="2028732" y="0"/>
            <a:ext cx="1449691" cy="404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Mean SHAP Value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8313DE-99E8-4A7C-8446-67B186C07104}"/>
              </a:ext>
            </a:extLst>
          </p:cNvPr>
          <p:cNvSpPr/>
          <p:nvPr/>
        </p:nvSpPr>
        <p:spPr>
          <a:xfrm>
            <a:off x="7761514" y="0"/>
            <a:ext cx="449735" cy="6452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55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</Words>
  <Application>Microsoft Office PowerPoint</Application>
  <PresentationFormat>寬螢幕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CHUN-I CHIU</dc:creator>
  <cp:lastModifiedBy>CHUN-I CHIU</cp:lastModifiedBy>
  <cp:revision>9</cp:revision>
  <dcterms:created xsi:type="dcterms:W3CDTF">2025-01-31T01:15:19Z</dcterms:created>
  <dcterms:modified xsi:type="dcterms:W3CDTF">2025-02-03T02:39:14Z</dcterms:modified>
</cp:coreProperties>
</file>