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B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02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31BCF-E5B5-45AF-8A84-E54D2FEAD274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7AEC7-C1A3-487E-BBB2-754E719C78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14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7AEC7-C1A3-487E-BBB2-754E719C789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59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136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88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47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07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151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55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632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87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13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9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1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5ECE2-089A-4B5C-894D-2FDF9AF4E829}" type="datetimeFigureOut">
              <a:rPr lang="zh-TW" altLang="en-US" smtClean="0"/>
              <a:t>2025/2/3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30B2-BCA5-4540-BBD0-4C0CAC3AC9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3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BD560A2F-AF2B-44D2-A3C0-0BB66F2A9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00" y="0"/>
            <a:ext cx="3060000" cy="3400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15AB4A5-E8B0-494F-AAFC-6F8BFC6F7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000" y="0"/>
            <a:ext cx="3060000" cy="3400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F6707E7-1E62-4D4F-8A83-ADB205D656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3157886"/>
            <a:ext cx="6012000" cy="1803600"/>
          </a:xfrm>
          <a:prstGeom prst="rect">
            <a:avLst/>
          </a:prstGeom>
        </p:spPr>
      </p:pic>
      <p:sp>
        <p:nvSpPr>
          <p:cNvPr id="43" name="文字方塊 42">
            <a:extLst>
              <a:ext uri="{FF2B5EF4-FFF2-40B4-BE49-F238E27FC236}">
                <a16:creationId xmlns:a16="http://schemas.microsoft.com/office/drawing/2014/main" id="{90B31BA6-02E2-45B2-B007-FB2D99927426}"/>
              </a:ext>
            </a:extLst>
          </p:cNvPr>
          <p:cNvSpPr txBox="1"/>
          <p:nvPr/>
        </p:nvSpPr>
        <p:spPr>
          <a:xfrm>
            <a:off x="5231533" y="71928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5ADB129-6E89-4FDF-8B49-2E98A39E982D}"/>
              </a:ext>
            </a:extLst>
          </p:cNvPr>
          <p:cNvSpPr txBox="1"/>
          <p:nvPr/>
        </p:nvSpPr>
        <p:spPr>
          <a:xfrm>
            <a:off x="4234254" y="13692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1877930-751D-42A1-938A-85F5B8024CCF}"/>
              </a:ext>
            </a:extLst>
          </p:cNvPr>
          <p:cNvSpPr txBox="1"/>
          <p:nvPr/>
        </p:nvSpPr>
        <p:spPr>
          <a:xfrm>
            <a:off x="4521369" y="215630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400F28BA-EF69-498A-A0FB-46C1D7619D40}"/>
              </a:ext>
            </a:extLst>
          </p:cNvPr>
          <p:cNvSpPr/>
          <p:nvPr/>
        </p:nvSpPr>
        <p:spPr>
          <a:xfrm>
            <a:off x="5850466" y="874722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929CF8F5-D92F-4A03-9B8D-9E2236B30E59}"/>
              </a:ext>
            </a:extLst>
          </p:cNvPr>
          <p:cNvSpPr/>
          <p:nvPr/>
        </p:nvSpPr>
        <p:spPr>
          <a:xfrm>
            <a:off x="5380563" y="1303364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7A0AF6E-01EE-4922-A3B8-44BA31E95E02}"/>
              </a:ext>
            </a:extLst>
          </p:cNvPr>
          <p:cNvSpPr/>
          <p:nvPr/>
        </p:nvSpPr>
        <p:spPr>
          <a:xfrm>
            <a:off x="5275633" y="2097191"/>
            <a:ext cx="414867" cy="3952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B3D6FB03-636A-45F8-A8B5-97832997F696}"/>
              </a:ext>
            </a:extLst>
          </p:cNvPr>
          <p:cNvSpPr txBox="1"/>
          <p:nvPr/>
        </p:nvSpPr>
        <p:spPr>
          <a:xfrm>
            <a:off x="51578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A318494C-C74E-4855-9595-CD69D86B31F3}"/>
              </a:ext>
            </a:extLst>
          </p:cNvPr>
          <p:cNvSpPr txBox="1"/>
          <p:nvPr/>
        </p:nvSpPr>
        <p:spPr>
          <a:xfrm>
            <a:off x="3620200" y="10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5A449C7-E28B-45CE-B196-BBB6162A0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4691912"/>
            <a:ext cx="6012000" cy="18036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F59FEE7-4B82-4F5E-B369-C60F6493DD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14" y="6227770"/>
            <a:ext cx="6012000" cy="1803600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11D789B-B16D-4D68-AB5D-F77AD69396F6}"/>
              </a:ext>
            </a:extLst>
          </p:cNvPr>
          <p:cNvSpPr txBox="1"/>
          <p:nvPr/>
        </p:nvSpPr>
        <p:spPr>
          <a:xfrm>
            <a:off x="1095227" y="3304240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Northern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DF1D326-B878-4A03-9C5C-81121B5FCBF7}"/>
              </a:ext>
            </a:extLst>
          </p:cNvPr>
          <p:cNvSpPr txBox="1"/>
          <p:nvPr/>
        </p:nvSpPr>
        <p:spPr>
          <a:xfrm>
            <a:off x="1095227" y="4837519"/>
            <a:ext cx="12666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Middle-western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2401B1-7215-4498-98EA-9CAD65036C32}"/>
              </a:ext>
            </a:extLst>
          </p:cNvPr>
          <p:cNvSpPr txBox="1"/>
          <p:nvPr/>
        </p:nvSpPr>
        <p:spPr>
          <a:xfrm>
            <a:off x="1095227" y="637697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Southern</a:t>
            </a: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9C928800-57A6-4C4A-AECD-36CB9F567E3F}"/>
              </a:ext>
            </a:extLst>
          </p:cNvPr>
          <p:cNvSpPr txBox="1"/>
          <p:nvPr/>
        </p:nvSpPr>
        <p:spPr>
          <a:xfrm>
            <a:off x="502956" y="30601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4045344-639F-4366-98C1-2F0CEA6C6C80}"/>
              </a:ext>
            </a:extLst>
          </p:cNvPr>
          <p:cNvSpPr txBox="1"/>
          <p:nvPr/>
        </p:nvSpPr>
        <p:spPr>
          <a:xfrm>
            <a:off x="502956" y="460219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F6180850-CEB3-4F58-B1C7-973C687C942D}"/>
              </a:ext>
            </a:extLst>
          </p:cNvPr>
          <p:cNvSpPr txBox="1"/>
          <p:nvPr/>
        </p:nvSpPr>
        <p:spPr>
          <a:xfrm>
            <a:off x="515780" y="61376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BE8272-7674-46F9-AFFC-18B4E772F134}"/>
              </a:ext>
            </a:extLst>
          </p:cNvPr>
          <p:cNvSpPr/>
          <p:nvPr/>
        </p:nvSpPr>
        <p:spPr>
          <a:xfrm>
            <a:off x="4749800" y="3840303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12.2547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84EA850-391B-4827-8CF2-4C76E7ED4F12}"/>
              </a:ext>
            </a:extLst>
          </p:cNvPr>
          <p:cNvSpPr/>
          <p:nvPr/>
        </p:nvSpPr>
        <p:spPr>
          <a:xfrm>
            <a:off x="4749800" y="5380180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24.9325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5E36C16-E34F-484F-BC86-CB4AA80D8F63}"/>
              </a:ext>
            </a:extLst>
          </p:cNvPr>
          <p:cNvSpPr/>
          <p:nvPr/>
        </p:nvSpPr>
        <p:spPr>
          <a:xfrm>
            <a:off x="4749800" y="6920057"/>
            <a:ext cx="180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</a:t>
            </a:r>
          </a:p>
          <a:p>
            <a:r>
              <a:rPr lang="en-US" altLang="zh-TW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score = 33.7606</a:t>
            </a:r>
            <a:endParaRPr lang="zh-TW" altLang="en-US" sz="1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351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27</Words>
  <Application>Microsoft Office PowerPoint</Application>
  <PresentationFormat>寬螢幕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21</cp:revision>
  <dcterms:created xsi:type="dcterms:W3CDTF">2025-01-29T01:48:11Z</dcterms:created>
  <dcterms:modified xsi:type="dcterms:W3CDTF">2025-02-03T01:54:24Z</dcterms:modified>
</cp:coreProperties>
</file>