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88" y="-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26AF-12AC-4BB3-9DA5-11DFFC5A678D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1BDE-C1C5-4B1B-BD53-5B8FF4104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17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26AF-12AC-4BB3-9DA5-11DFFC5A678D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1BDE-C1C5-4B1B-BD53-5B8FF4104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38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26AF-12AC-4BB3-9DA5-11DFFC5A678D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1BDE-C1C5-4B1B-BD53-5B8FF4104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71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26AF-12AC-4BB3-9DA5-11DFFC5A678D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1BDE-C1C5-4B1B-BD53-5B8FF4104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82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26AF-12AC-4BB3-9DA5-11DFFC5A678D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1BDE-C1C5-4B1B-BD53-5B8FF4104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47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26AF-12AC-4BB3-9DA5-11DFFC5A678D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1BDE-C1C5-4B1B-BD53-5B8FF4104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75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26AF-12AC-4BB3-9DA5-11DFFC5A678D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1BDE-C1C5-4B1B-BD53-5B8FF4104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0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26AF-12AC-4BB3-9DA5-11DFFC5A678D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1BDE-C1C5-4B1B-BD53-5B8FF4104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38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26AF-12AC-4BB3-9DA5-11DFFC5A678D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1BDE-C1C5-4B1B-BD53-5B8FF4104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05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26AF-12AC-4BB3-9DA5-11DFFC5A678D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1BDE-C1C5-4B1B-BD53-5B8FF4104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72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26AF-12AC-4BB3-9DA5-11DFFC5A678D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1BDE-C1C5-4B1B-BD53-5B8FF4104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38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F26AF-12AC-4BB3-9DA5-11DFFC5A678D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1BDE-C1C5-4B1B-BD53-5B8FF4104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28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7120CEB-F120-4774-B3DE-6244D7962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1" t="17397" r="4305" b="1368"/>
          <a:stretch/>
        </p:blipFill>
        <p:spPr>
          <a:xfrm>
            <a:off x="3429000" y="2644151"/>
            <a:ext cx="3050006" cy="2907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FEB1C26-BE8B-45C3-B77A-61F058BFAB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3" t="17397" r="4363" b="1368"/>
          <a:stretch/>
        </p:blipFill>
        <p:spPr>
          <a:xfrm>
            <a:off x="378994" y="2644152"/>
            <a:ext cx="3050006" cy="29074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1CC07E4-9503-45EB-AC71-58DCA8396F71}"/>
              </a:ext>
            </a:extLst>
          </p:cNvPr>
          <p:cNvSpPr txBox="1"/>
          <p:nvPr/>
        </p:nvSpPr>
        <p:spPr>
          <a:xfrm>
            <a:off x="371708" y="2640925"/>
            <a:ext cx="287258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CB85D17-9F51-4149-9413-2C09D6D7C877}"/>
              </a:ext>
            </a:extLst>
          </p:cNvPr>
          <p:cNvSpPr txBox="1"/>
          <p:nvPr/>
        </p:nvSpPr>
        <p:spPr>
          <a:xfrm>
            <a:off x="3421714" y="2640925"/>
            <a:ext cx="287258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98C657-5EF6-42CB-91EE-F45C4FDBAD6D}"/>
              </a:ext>
            </a:extLst>
          </p:cNvPr>
          <p:cNvSpPr txBox="1"/>
          <p:nvPr/>
        </p:nvSpPr>
        <p:spPr>
          <a:xfrm>
            <a:off x="371708" y="555158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2F98D96-8796-471E-8E3A-EE8A55C82789}"/>
              </a:ext>
            </a:extLst>
          </p:cNvPr>
          <p:cNvSpPr txBox="1"/>
          <p:nvPr/>
        </p:nvSpPr>
        <p:spPr>
          <a:xfrm>
            <a:off x="658966" y="6131560"/>
            <a:ext cx="186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Model prediction of dispersal flight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13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8</Words>
  <Application>Microsoft Office PowerPoint</Application>
  <PresentationFormat>A4 紙張 (210x297 公釐)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CHUN-I CHIU</dc:creator>
  <cp:lastModifiedBy>CHUN-I CHIU</cp:lastModifiedBy>
  <cp:revision>4</cp:revision>
  <dcterms:created xsi:type="dcterms:W3CDTF">2025-02-12T06:57:49Z</dcterms:created>
  <dcterms:modified xsi:type="dcterms:W3CDTF">2025-02-12T07:43:15Z</dcterms:modified>
</cp:coreProperties>
</file>