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8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269BD-09EF-4F0A-98BF-7DA7473F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D8C0C-BA56-490A-8273-499A5DBE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275-9F03-4B35-8DAA-11E8AEC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6054-9E98-4584-96FA-6774F98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84CD9-BC3E-4932-A542-C346EF0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6AFB-A3DC-4369-9B46-77B0D45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46D1-4E5C-4826-A265-D691EEC7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A87E4-5325-4E41-9C71-A27A6DF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87288-26EC-4B50-AA29-9B24ABB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A6B01-FC27-482B-AB64-0F46C1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B941C3-7F5D-47D5-BD4C-EE34F0EE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4619E-3E20-4DB0-8454-C3416403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2B6B2-C245-4130-9D6F-7D4222B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413-BB25-43FE-8784-7849D3B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24988-1CD3-4090-8E2E-F4591330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14DEC-62E0-40B3-8A5F-F539ADB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591D5-F187-482B-92BB-479AD31F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1BA62-8961-49D8-B509-D4C08C0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0FE63-6DE8-4222-8DF8-C7BDBC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D96A-00A0-4F5D-8FF2-3364E88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52EF-91AD-4BD9-B33F-07AD641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2C312-D149-4F24-8138-232EBB78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AD7C3-04C9-459A-B7BF-5A330EF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017D6-2E37-4B61-ADE8-79B6FA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86BD-8E31-4700-9E07-33DFDB7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11B7-2D94-411F-8EA3-212C244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CA74C-6565-4E61-A948-D424FB49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4759D-B677-4561-91F2-90FEB29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C7606-377C-4AF3-8987-994782B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765C1-85C0-4A37-A679-99D40D4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0F505-6410-4C43-A983-FC682BE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CB06-F4B0-4996-B29D-ECA6D42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6715C-BC52-4267-866F-D4760BE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377B4-AED9-4D0B-9256-F0983BA7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DE4C56-E254-4E17-B524-212472BB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4D959-A249-40BF-BF9A-5EEEEA84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EA011-FE24-456A-92D3-716BD0D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74B7D5-BD52-4770-80EE-367CAD0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A76179-1618-4541-915F-AAC5F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4D358-09AC-4F8D-9B5E-55BBDF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451F1-0477-4844-8B13-577BA57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AF6F0-AFDC-4428-A57C-CCA143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63775D-18E0-4A7B-AF08-9940E6E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6BC44-DAF3-4395-BA55-85F9877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F97DB-9B25-4694-8B25-588CB33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981F3E-A40A-44B2-A1DF-9DB8D1B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BBBF-5C1B-439D-856F-BCD4D4E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154-8602-431A-A2F4-D26880B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3E6E-A8A5-455C-AB04-7B1F2731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F71-2E80-492A-BB85-CB475AA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AFC38-AF7B-4438-9B61-53335D6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7110C-D73F-4D04-A2B1-4B5795B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A244-B870-4278-B1F2-8AED83E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CB093C-7593-42AA-9293-E94F510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B98DD-E053-481C-B756-1361DC5E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AD892-C571-4337-A287-4CB6485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7AD2-ACE4-46D5-9D12-988E49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DA3C-88A1-4E36-9785-DC4B2EC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EF1D92-2403-415D-A451-2117BD9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4E664-69D8-449E-9875-97CF3E9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7D4D-B75A-43EF-B048-29D2986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5EB4EA-7606-4935-BA92-43455A69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85234-5CC3-4636-96B6-71B86C59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A60F28E-8B81-467D-89E8-5C9C9FB2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0"/>
            <a:ext cx="5775158" cy="68580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9DBA03-132C-4663-8071-78D16059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1307"/>
              </p:ext>
            </p:extLst>
          </p:nvPr>
        </p:nvGraphicFramePr>
        <p:xfrm>
          <a:off x="2134171" y="304805"/>
          <a:ext cx="1238815" cy="5989980"/>
        </p:xfrm>
        <a:graphic>
          <a:graphicData uri="http://schemas.openxmlformats.org/drawingml/2006/table">
            <a:tbl>
              <a:tblPr/>
              <a:tblGrid>
                <a:gridCol w="1238815">
                  <a:extLst>
                    <a:ext uri="{9D8B030D-6E8A-4147-A177-3AD203B41FA5}">
                      <a16:colId xmlns:a16="http://schemas.microsoft.com/office/drawing/2014/main" val="3790116981"/>
                    </a:ext>
                  </a:extLst>
                </a:gridCol>
              </a:tblGrid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0.1974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53915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72569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67387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24072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517901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01359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55762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1500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2045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421179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861619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46016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82045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73148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24424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53987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65867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90959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90361"/>
                  </a:ext>
                </a:extLst>
              </a:tr>
              <a:tr h="29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9655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6E3C5B2-1C7C-40EE-8AAF-01D5F05919FE}"/>
              </a:ext>
            </a:extLst>
          </p:cNvPr>
          <p:cNvSpPr/>
          <p:nvPr/>
        </p:nvSpPr>
        <p:spPr>
          <a:xfrm>
            <a:off x="1995571" y="-92600"/>
            <a:ext cx="1489510" cy="404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EE462-259E-44B5-9306-D6EF98275381}"/>
              </a:ext>
            </a:extLst>
          </p:cNvPr>
          <p:cNvSpPr/>
          <p:nvPr/>
        </p:nvSpPr>
        <p:spPr>
          <a:xfrm>
            <a:off x="4599676" y="-92600"/>
            <a:ext cx="1160702" cy="404406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5545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11</cp:revision>
  <dcterms:created xsi:type="dcterms:W3CDTF">2025-01-31T01:15:19Z</dcterms:created>
  <dcterms:modified xsi:type="dcterms:W3CDTF">2025-02-05T10:01:00Z</dcterms:modified>
</cp:coreProperties>
</file>