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98" y="67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E269BD-09EF-4F0A-98BF-7DA7473F0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F1D8C0C-BA56-490A-8273-499A5DBE8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EB4275-9F03-4B35-8DAA-11E8AEC1C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B33D-326E-4C37-9829-3ED4CDD18C39}" type="datetimeFigureOut">
              <a:rPr lang="zh-TW" altLang="en-US" smtClean="0"/>
              <a:t>2025/2/5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496054-9E98-4584-96FA-6774F989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F84CD9-BC3E-4932-A542-C346EF08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F14E-D1C3-4423-9BB4-71D9E0E2B3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8993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466AFB-A3DC-4369-9B46-77B0D4502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D646D1-4E5C-4826-A265-D691EEC77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4A87E4-5325-4E41-9C71-A27A6DFA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B33D-326E-4C37-9829-3ED4CDD18C39}" type="datetimeFigureOut">
              <a:rPr lang="zh-TW" altLang="en-US" smtClean="0"/>
              <a:t>2025/2/5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F87288-26EC-4B50-AA29-9B24ABB9B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4A6B01-FC27-482B-AB64-0F46C14F9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F14E-D1C3-4423-9BB4-71D9E0E2B3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255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2B941C3-7F5D-47D5-BD4C-EE34F0EEC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994619E-3E20-4DB0-8454-C34164035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72B6B2-C245-4130-9D6F-7D4222BE3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B33D-326E-4C37-9829-3ED4CDD18C39}" type="datetimeFigureOut">
              <a:rPr lang="zh-TW" altLang="en-US" smtClean="0"/>
              <a:t>2025/2/5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B1E413-BB25-43FE-8784-7849D3BE5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924988-1CD3-4090-8E2E-F4591330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F14E-D1C3-4423-9BB4-71D9E0E2B3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49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914DEC-62E0-40B3-8A5F-F539ADB0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F591D5-F187-482B-92BB-479AD31F6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51BA62-8961-49D8-B509-D4C08C07D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B33D-326E-4C37-9829-3ED4CDD18C39}" type="datetimeFigureOut">
              <a:rPr lang="zh-TW" altLang="en-US" smtClean="0"/>
              <a:t>2025/2/5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40FE63-6DE8-4222-8DF8-C7BDBCFC1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51D96A-00A0-4F5D-8FF2-3364E8818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F14E-D1C3-4423-9BB4-71D9E0E2B3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749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1D52EF-91AD-4BD9-B33F-07AD641F1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22C312-D149-4F24-8138-232EBB789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0AD7C3-04C9-459A-B7BF-5A330EF6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B33D-326E-4C37-9829-3ED4CDD18C39}" type="datetimeFigureOut">
              <a:rPr lang="zh-TW" altLang="en-US" smtClean="0"/>
              <a:t>2025/2/5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C017D6-2E37-4B61-ADE8-79B6FA3B3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B186BD-8E31-4700-9E07-33DFDB7C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F14E-D1C3-4423-9BB4-71D9E0E2B3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739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7211B7-2D94-411F-8EA3-212C244CB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1CA74C-6565-4E61-A948-D424FB497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654759D-B677-4561-91F2-90FEB29C3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B0C7606-377C-4AF3-8987-994782B14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B33D-326E-4C37-9829-3ED4CDD18C39}" type="datetimeFigureOut">
              <a:rPr lang="zh-TW" altLang="en-US" smtClean="0"/>
              <a:t>2025/2/5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28765C1-85C0-4A37-A679-99D40D4C0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B0F505-6410-4C43-A983-FC682BEE9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F14E-D1C3-4423-9BB4-71D9E0E2B3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624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FACB06-F4B0-4996-B29D-ECA6D4297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F6715C-BC52-4267-866F-D4760BE33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E2377B4-AED9-4D0B-9256-F0983BA7C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4DE4C56-E254-4E17-B524-212472BB3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194D959-A249-40BF-BF9A-5EEEEA840B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C4EA011-FE24-456A-92D3-716BD0DB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B33D-326E-4C37-9829-3ED4CDD18C39}" type="datetimeFigureOut">
              <a:rPr lang="zh-TW" altLang="en-US" smtClean="0"/>
              <a:t>2025/2/5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974B7D5-BD52-4770-80EE-367CAD029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5A76179-1618-4541-915F-AAC5F791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F14E-D1C3-4423-9BB4-71D9E0E2B3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916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34D358-09AC-4F8D-9B5E-55BBDFF57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7D451F1-0477-4844-8B13-577BA577B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B33D-326E-4C37-9829-3ED4CDD18C39}" type="datetimeFigureOut">
              <a:rPr lang="zh-TW" altLang="en-US" smtClean="0"/>
              <a:t>2025/2/5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E6AF6F0-AFDC-4428-A57C-CCA143C97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763775D-18E0-4A7B-AF08-9940E6E3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F14E-D1C3-4423-9BB4-71D9E0E2B3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557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F36BC44-DAF3-4395-BA55-85F9877ED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B33D-326E-4C37-9829-3ED4CDD18C39}" type="datetimeFigureOut">
              <a:rPr lang="zh-TW" altLang="en-US" smtClean="0"/>
              <a:t>2025/2/5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DDF97DB-9B25-4694-8B25-588CB3368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981F3E-A40A-44B2-A1DF-9DB8D1B1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F14E-D1C3-4423-9BB4-71D9E0E2B3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43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9FBBBF-5C1B-439D-856F-BCD4D4E3C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621154-8602-431A-A2F4-D26880BC6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6743E6E-A8A5-455C-AB04-7B1F2731A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417F71-2E80-492A-BB85-CB475AA20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B33D-326E-4C37-9829-3ED4CDD18C39}" type="datetimeFigureOut">
              <a:rPr lang="zh-TW" altLang="en-US" smtClean="0"/>
              <a:t>2025/2/5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5AAFC38-AF7B-4438-9B61-53335D623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B7110C-D73F-4D04-A2B1-4B5795BE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F14E-D1C3-4423-9BB4-71D9E0E2B3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47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C0A244-B870-4278-B1F2-8AED83EC7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DCB093C-7593-42AA-9293-E94F51048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DB98DD-E053-481C-B756-1361DC5E9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6AD892-C571-4337-A287-4CB648554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B33D-326E-4C37-9829-3ED4CDD18C39}" type="datetimeFigureOut">
              <a:rPr lang="zh-TW" altLang="en-US" smtClean="0"/>
              <a:t>2025/2/5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9B7AD2-ACE4-46D5-9D12-988E4932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2CDA3C-88A1-4E36-9785-DC4B2EC21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2F14E-D1C3-4423-9BB4-71D9E0E2B3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7952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4EF1D92-2403-415D-A451-2117BD94C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C4E664-69D8-449E-9875-97CF3E9D6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477D4D-B75A-43EF-B048-29D298618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FB33D-326E-4C37-9829-3ED4CDD18C39}" type="datetimeFigureOut">
              <a:rPr lang="zh-TW" altLang="en-US" smtClean="0"/>
              <a:t>2025/2/5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5EB4EA-7606-4935-BA92-43455A69B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285234-5CC3-4636-96B6-71B86C599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2F14E-D1C3-4423-9BB4-71D9E0E2B3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55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15D3B82C-A5ED-49FE-A620-8BF57BF9FD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5431"/>
          <a:stretch/>
        </p:blipFill>
        <p:spPr>
          <a:xfrm>
            <a:off x="3208421" y="0"/>
            <a:ext cx="4884019" cy="6858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A60F28E-8B81-467D-89E8-5C9C9FB2C7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9319"/>
          <a:stretch/>
        </p:blipFill>
        <p:spPr>
          <a:xfrm>
            <a:off x="8366759" y="0"/>
            <a:ext cx="616819" cy="6858000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B9DBA03-132C-4663-8071-78D160597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449704"/>
              </p:ext>
            </p:extLst>
          </p:nvPr>
        </p:nvGraphicFramePr>
        <p:xfrm>
          <a:off x="2134171" y="304804"/>
          <a:ext cx="1238815" cy="5976720"/>
        </p:xfrm>
        <a:graphic>
          <a:graphicData uri="http://schemas.openxmlformats.org/drawingml/2006/table">
            <a:tbl>
              <a:tblPr/>
              <a:tblGrid>
                <a:gridCol w="1238815">
                  <a:extLst>
                    <a:ext uri="{9D8B030D-6E8A-4147-A177-3AD203B41FA5}">
                      <a16:colId xmlns:a16="http://schemas.microsoft.com/office/drawing/2014/main" val="3790116981"/>
                    </a:ext>
                  </a:extLst>
                </a:gridCol>
              </a:tblGrid>
              <a:tr h="2988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0.0633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4853915"/>
                  </a:ext>
                </a:extLst>
              </a:tr>
              <a:tr h="2988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0.0498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9572569"/>
                  </a:ext>
                </a:extLst>
              </a:tr>
              <a:tr h="2988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0.0476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067387"/>
                  </a:ext>
                </a:extLst>
              </a:tr>
              <a:tr h="2988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0.0329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124072"/>
                  </a:ext>
                </a:extLst>
              </a:tr>
              <a:tr h="2988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0.0301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517901"/>
                  </a:ext>
                </a:extLst>
              </a:tr>
              <a:tr h="2988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0.0260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101359"/>
                  </a:ext>
                </a:extLst>
              </a:tr>
              <a:tr h="2988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0.0244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855762"/>
                  </a:ext>
                </a:extLst>
              </a:tr>
              <a:tr h="2988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0.0134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761500"/>
                  </a:ext>
                </a:extLst>
              </a:tr>
              <a:tr h="2988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0.0121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22045"/>
                  </a:ext>
                </a:extLst>
              </a:tr>
              <a:tr h="2988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0.0105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421179"/>
                  </a:ext>
                </a:extLst>
              </a:tr>
              <a:tr h="2988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0.0094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5861619"/>
                  </a:ext>
                </a:extLst>
              </a:tr>
              <a:tr h="2988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0.0077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7046016"/>
                  </a:ext>
                </a:extLst>
              </a:tr>
              <a:tr h="2988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0.0076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782045"/>
                  </a:ext>
                </a:extLst>
              </a:tr>
              <a:tr h="2988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0.0073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873148"/>
                  </a:ext>
                </a:extLst>
              </a:tr>
              <a:tr h="2988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0.0068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124424"/>
                  </a:ext>
                </a:extLst>
              </a:tr>
              <a:tr h="2988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0.0064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653987"/>
                  </a:ext>
                </a:extLst>
              </a:tr>
              <a:tr h="2988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0.0050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7365867"/>
                  </a:ext>
                </a:extLst>
              </a:tr>
              <a:tr h="2988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0.0047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1090959"/>
                  </a:ext>
                </a:extLst>
              </a:tr>
              <a:tr h="2988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0.0040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290361"/>
                  </a:ext>
                </a:extLst>
              </a:tr>
              <a:tr h="29883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0.0038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96551"/>
                  </a:ext>
                </a:extLst>
              </a:tr>
            </a:tbl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96E3C5B2-1C7C-40EE-8AAF-01D5F05919FE}"/>
              </a:ext>
            </a:extLst>
          </p:cNvPr>
          <p:cNvSpPr/>
          <p:nvPr/>
        </p:nvSpPr>
        <p:spPr>
          <a:xfrm>
            <a:off x="1995571" y="-92600"/>
            <a:ext cx="1489510" cy="404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TW" sz="1200" b="1" dirty="0">
                <a:latin typeface="Arial" panose="020B0604020202020204" pitchFamily="34" charset="0"/>
                <a:cs typeface="Arial" panose="020B0604020202020204" pitchFamily="34" charset="0"/>
              </a:rPr>
              <a:t>Mean SHAP Value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FFEE462-259E-44B5-9306-D6EF98275381}"/>
              </a:ext>
            </a:extLst>
          </p:cNvPr>
          <p:cNvSpPr/>
          <p:nvPr/>
        </p:nvSpPr>
        <p:spPr>
          <a:xfrm>
            <a:off x="4599676" y="-92600"/>
            <a:ext cx="1160702" cy="404406"/>
          </a:xfrm>
          <a:prstGeom prst="rect">
            <a:avLst/>
          </a:prstGeom>
        </p:spPr>
        <p:txBody>
          <a:bodyPr wrap="none" anchor="ctr" anchorCtr="0"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en-US" altLang="zh-TW" sz="1200" b="1" dirty="0">
                <a:latin typeface="Arial" panose="020B0604020202020204" pitchFamily="34" charset="0"/>
                <a:cs typeface="Arial" panose="020B0604020202020204" pitchFamily="34" charset="0"/>
              </a:rPr>
              <a:t>Variable name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55551B-6A93-41E5-974A-87B1070682DE}"/>
              </a:ext>
            </a:extLst>
          </p:cNvPr>
          <p:cNvSpPr/>
          <p:nvPr/>
        </p:nvSpPr>
        <p:spPr>
          <a:xfrm>
            <a:off x="7879079" y="0"/>
            <a:ext cx="441959" cy="6583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554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25</Words>
  <Application>Microsoft Office PowerPoint</Application>
  <PresentationFormat>寬螢幕</PresentationFormat>
  <Paragraphs>22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CHUN-I CHIU</dc:creator>
  <cp:lastModifiedBy>CHUN-I CHIU</cp:lastModifiedBy>
  <cp:revision>14</cp:revision>
  <dcterms:created xsi:type="dcterms:W3CDTF">2025-01-31T01:15:19Z</dcterms:created>
  <dcterms:modified xsi:type="dcterms:W3CDTF">2025-02-05T10:00:20Z</dcterms:modified>
</cp:coreProperties>
</file>