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2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1BCF-E5B5-45AF-8A84-E54D2FEAD274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AEC7-C1A3-487E-BBB2-754E719C7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4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AEC7-C1A3-487E-BBB2-754E719C78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5AB4A5-E8B0-494F-AAFC-6F8BFC6F7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560A2F-AF2B-44D2-A3C0-0BB66F2A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B5D8D6-3D0E-4FCD-846A-FFA2BC22F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3157886"/>
            <a:ext cx="5940000" cy="1782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8D2098-D278-4D1A-9219-8BD7E07C8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4668627"/>
            <a:ext cx="5940000" cy="1782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D977C5-23DA-458B-8B08-61D3CBFB1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6181335"/>
            <a:ext cx="5940000" cy="17820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51578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6202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095227" y="331581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095227" y="4814369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095227" y="633067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5029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5029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515780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E8272-7674-46F9-AFFC-18B4E772F134}"/>
              </a:ext>
            </a:extLst>
          </p:cNvPr>
          <p:cNvSpPr/>
          <p:nvPr/>
        </p:nvSpPr>
        <p:spPr>
          <a:xfrm>
            <a:off x="4749800" y="3840303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26.00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4EA850-391B-4827-8CF2-4C76E7ED4F12}"/>
              </a:ext>
            </a:extLst>
          </p:cNvPr>
          <p:cNvSpPr/>
          <p:nvPr/>
        </p:nvSpPr>
        <p:spPr>
          <a:xfrm>
            <a:off x="4749800" y="5380180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30.19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E36C16-E34F-484F-BC86-CB4AA80D8F63}"/>
              </a:ext>
            </a:extLst>
          </p:cNvPr>
          <p:cNvSpPr/>
          <p:nvPr/>
        </p:nvSpPr>
        <p:spPr>
          <a:xfrm>
            <a:off x="4749800" y="6920057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29.42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27</Words>
  <Application>Microsoft Office PowerPoint</Application>
  <PresentationFormat>寬螢幕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25</cp:revision>
  <dcterms:created xsi:type="dcterms:W3CDTF">2025-01-29T01:48:11Z</dcterms:created>
  <dcterms:modified xsi:type="dcterms:W3CDTF">2025-02-05T09:30:46Z</dcterms:modified>
</cp:coreProperties>
</file>