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4" r:id="rId6"/>
    <p:sldId id="308" r:id="rId7"/>
    <p:sldId id="296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31" autoAdjust="0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27/02/2023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7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278296"/>
            <a:ext cx="2211524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Nana K. A. Prempeh</a:t>
            </a:r>
            <a:b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GB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ENG 112 Lesson Notes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6600" dirty="0">
                <a:latin typeface="Angsana New" panose="02020603050405020304" pitchFamily="18" charset="-34"/>
                <a:ea typeface="Cambria Math" panose="02040503050406030204" pitchFamily="18" charset="0"/>
                <a:cs typeface="Angsana New" panose="02020603050405020304" pitchFamily="18" charset="-34"/>
              </a:rPr>
              <a:t>Class activities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 dirty="0"/>
              <a:t>GROUP DISCUSSION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3837" y="1678375"/>
            <a:ext cx="7531624" cy="4293055"/>
          </a:xfrm>
        </p:spPr>
        <p:txBody>
          <a:bodyPr rtlCol="0"/>
          <a:lstStyle/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What themes do you identify in this album?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Are any of these themes connected to a larger context beyond Beyoncé's own personal circumstances?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What clues point to these broad contexts?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If you believe that there is a connection to broader contexts, then how does Beyoncé frame her contribution to the conversation surrounding these themes and topics, in terms of her choices: style, tone, production, lyrics, music videos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etc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pPr marL="342900" indent="-342900" rtl="0">
              <a:buAutoNum type="arabicPeriod"/>
            </a:pP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8" y="432000"/>
            <a:ext cx="8357791" cy="432000"/>
          </a:xfrm>
        </p:spPr>
        <p:txBody>
          <a:bodyPr rtlCol="0"/>
          <a:lstStyle/>
          <a:p>
            <a:pPr algn="ctr" rtl="0"/>
            <a:r>
              <a:rPr lang="en-GB" dirty="0"/>
              <a:t>Individual Writing Prompt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3837" y="1678375"/>
            <a:ext cx="7730406" cy="1114521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If you were to recommend or disapprove this album, on what basis would your decision be based? 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Explain in 10 sentences.  </a:t>
            </a:r>
          </a:p>
          <a:p>
            <a:pPr marL="0" indent="0" rtl="0">
              <a:buNone/>
            </a:pP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9608</TotalTime>
  <Words>129</Words>
  <Application>Microsoft Macintosh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Angsana New</vt:lpstr>
      <vt:lpstr>Arial</vt:lpstr>
      <vt:lpstr>Calibri</vt:lpstr>
      <vt:lpstr>Cambria Math</vt:lpstr>
      <vt:lpstr>Corbel</vt:lpstr>
      <vt:lpstr>Helvetica Neue</vt:lpstr>
      <vt:lpstr>Times New Roman</vt:lpstr>
      <vt:lpstr>Office Theme</vt:lpstr>
      <vt:lpstr>Class activities</vt:lpstr>
      <vt:lpstr>GROUP DISCUSSION QUESTIONS</vt:lpstr>
      <vt:lpstr>Individual Writing Prompt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Rhetorical deconstruction</dc:title>
  <dc:creator>Nana Prempeh</dc:creator>
  <cp:lastModifiedBy>Nana Prempeh</cp:lastModifiedBy>
  <cp:revision>11</cp:revision>
  <dcterms:created xsi:type="dcterms:W3CDTF">2023-02-14T03:52:04Z</dcterms:created>
  <dcterms:modified xsi:type="dcterms:W3CDTF">2023-02-27T21:04:43Z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