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1" r:id="rId5"/>
    <p:sldId id="271" r:id="rId6"/>
    <p:sldId id="272" r:id="rId7"/>
    <p:sldId id="273" r:id="rId8"/>
    <p:sldId id="274" r:id="rId9"/>
    <p:sldId id="275" r:id="rId10"/>
    <p:sldId id="276" r:id="rId11"/>
    <p:sldId id="265" r:id="rId12"/>
    <p:sldId id="262" r:id="rId13"/>
    <p:sldId id="263" r:id="rId14"/>
    <p:sldId id="264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568" autoAdjust="0"/>
  </p:normalViewPr>
  <p:slideViewPr>
    <p:cSldViewPr>
      <p:cViewPr varScale="1">
        <p:scale>
          <a:sx n="97" d="100"/>
          <a:sy n="97" d="100"/>
        </p:scale>
        <p:origin x="-114" y="-6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A0DE-F684-441A-9671-A6CAF768B6B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B6A50-B184-4CDA-B8E9-2B9ADA7EC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0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B6A50-B184-4CDA-B8E9-2B9ADA7ECB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B6A50-B184-4CDA-B8E9-2B9ADA7ECB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288032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03599"/>
            <a:ext cx="9144000" cy="1496740"/>
          </a:xfrm>
        </p:spPr>
        <p:txBody>
          <a:bodyPr/>
          <a:lstStyle/>
          <a:p>
            <a:r>
              <a:rPr lang="en-US" altLang="zh-CN" dirty="0" smtClean="0"/>
              <a:t>React-native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6573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组件状态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3" y="389573"/>
            <a:ext cx="7221379" cy="4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dirty="0" smtClean="0"/>
              <a:t>组件的生命周期</a:t>
            </a:r>
            <a:endParaRPr lang="zh-CN" altLang="en-US" sz="4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-3358"/>
            <a:ext cx="4248472" cy="51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400" dirty="0"/>
              <a:t>s</a:t>
            </a:r>
            <a:r>
              <a:rPr lang="en-US" altLang="zh-CN" sz="4400" dirty="0" smtClean="0"/>
              <a:t>tate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props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6175"/>
            <a:ext cx="7704856" cy="1731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我们一般会有两种类型的数据进行控制改变组件</a:t>
            </a:r>
            <a:r>
              <a:rPr lang="en-US" altLang="zh-CN" sz="2400" dirty="0"/>
              <a:t>:props</a:t>
            </a:r>
            <a:r>
              <a:rPr lang="zh-CN" altLang="en-US" sz="2400" dirty="0"/>
              <a:t>和</a:t>
            </a:r>
            <a:r>
              <a:rPr lang="en-US" altLang="zh-CN" sz="2400" dirty="0"/>
              <a:t>state</a:t>
            </a:r>
            <a:r>
              <a:rPr lang="zh-CN" altLang="en-US" sz="2400" dirty="0"/>
              <a:t>。</a:t>
            </a:r>
            <a:r>
              <a:rPr lang="en-US" altLang="zh-CN" sz="2400" dirty="0">
                <a:solidFill>
                  <a:srgbClr val="FF0000"/>
                </a:solidFill>
              </a:rPr>
              <a:t>props</a:t>
            </a:r>
            <a:r>
              <a:rPr lang="zh-CN" altLang="en-US" sz="2400" dirty="0">
                <a:solidFill>
                  <a:srgbClr val="FF0000"/>
                </a:solidFill>
              </a:rPr>
              <a:t>是在父组件中进行设置</a:t>
            </a:r>
            <a:r>
              <a:rPr lang="zh-CN" altLang="en-US" sz="2400" dirty="0"/>
              <a:t>，只要设置完成那么该在组件的声明周期中就定死了，不会发生改变。</a:t>
            </a:r>
            <a:r>
              <a:rPr lang="zh-CN" altLang="en-US" sz="2400" dirty="0" smtClean="0"/>
              <a:t>所以</a:t>
            </a:r>
            <a:r>
              <a:rPr lang="zh-CN" altLang="en-US" sz="2400" dirty="0"/>
              <a:t>我们需要使用</a:t>
            </a:r>
            <a:r>
              <a:rPr lang="en-US" altLang="zh-CN" sz="2400" dirty="0">
                <a:solidFill>
                  <a:srgbClr val="FF0000"/>
                </a:solidFill>
              </a:rPr>
              <a:t>state</a:t>
            </a:r>
            <a:r>
              <a:rPr lang="zh-CN" altLang="en-US" sz="2400" dirty="0">
                <a:solidFill>
                  <a:srgbClr val="FF0000"/>
                </a:solidFill>
              </a:rPr>
              <a:t>属性</a:t>
            </a:r>
            <a:r>
              <a:rPr lang="zh-CN" altLang="en-US" sz="2400" dirty="0" smtClean="0">
                <a:solidFill>
                  <a:srgbClr val="FF0000"/>
                </a:solidFill>
              </a:rPr>
              <a:t>针对</a:t>
            </a:r>
            <a:r>
              <a:rPr lang="zh-CN" altLang="en-US" sz="2400" dirty="0">
                <a:solidFill>
                  <a:srgbClr val="FF0000"/>
                </a:solidFill>
              </a:rPr>
              <a:t>数据变化</a:t>
            </a:r>
            <a:r>
              <a:rPr lang="zh-CN" altLang="en-US" sz="2400" dirty="0"/>
              <a:t>修改的</a:t>
            </a:r>
            <a:r>
              <a:rPr lang="zh-CN" altLang="en-US" sz="2400" dirty="0" smtClean="0"/>
              <a:t>情况。</a:t>
            </a:r>
            <a:endParaRPr kumimoji="1"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3309347"/>
            <a:ext cx="7704856" cy="1731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使用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kumimoji="1"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获取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props:    let value = </a:t>
            </a:r>
            <a:r>
              <a:rPr kumimoji="1" lang="en-US" altLang="zh-CN" sz="1800" dirty="0" err="1" smtClean="0">
                <a:solidFill>
                  <a:schemeClr val="accent6">
                    <a:lumMod val="50000"/>
                  </a:schemeClr>
                </a:solidFill>
              </a:rPr>
              <a:t>this.props.key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kumimoji="1"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初始化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state:  </a:t>
            </a:r>
            <a:r>
              <a:rPr kumimoji="1" lang="en-US" altLang="zh-CN" sz="1800" dirty="0" err="1" smtClean="0">
                <a:solidFill>
                  <a:schemeClr val="accent6">
                    <a:lumMod val="50000"/>
                  </a:schemeClr>
                </a:solidFill>
              </a:rPr>
              <a:t>this.state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={</a:t>
            </a:r>
            <a:r>
              <a:rPr kumimoji="1" lang="en-US" altLang="zh-CN" sz="1800" dirty="0" err="1" smtClean="0">
                <a:solidFill>
                  <a:schemeClr val="accent6">
                    <a:lumMod val="50000"/>
                  </a:schemeClr>
                </a:solidFill>
              </a:rPr>
              <a:t>key:value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kumimoji="1"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获取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state:     let value = </a:t>
            </a:r>
            <a:r>
              <a:rPr kumimoji="1" lang="en-US" altLang="zh-CN" sz="1800" dirty="0" err="1" smtClean="0">
                <a:solidFill>
                  <a:schemeClr val="accent6">
                    <a:lumMod val="50000"/>
                  </a:schemeClr>
                </a:solidFill>
              </a:rPr>
              <a:t>this.state.key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kumimoji="1" lang="zh-CN" altLang="en-US" sz="1800" dirty="0" smtClean="0">
                <a:solidFill>
                  <a:schemeClr val="accent6">
                    <a:lumMod val="50000"/>
                  </a:schemeClr>
                </a:solidFill>
              </a:rPr>
              <a:t>改变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state:     </a:t>
            </a:r>
            <a:r>
              <a:rPr kumimoji="1" lang="en-US" altLang="zh-CN" sz="1800" dirty="0" err="1" smtClean="0">
                <a:solidFill>
                  <a:schemeClr val="accent6">
                    <a:lumMod val="50000"/>
                  </a:schemeClr>
                </a:solidFill>
              </a:rPr>
              <a:t>this.setState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({</a:t>
            </a:r>
            <a:r>
              <a:rPr kumimoji="1" lang="en-US" altLang="zh-CN" sz="1800" dirty="0" err="1" smtClean="0">
                <a:solidFill>
                  <a:schemeClr val="accent6">
                    <a:lumMod val="50000"/>
                  </a:schemeClr>
                </a:solidFill>
              </a:rPr>
              <a:t>key:newValue</a:t>
            </a:r>
            <a:r>
              <a:rPr kumimoji="1" lang="en-US" altLang="zh-CN" sz="1800" dirty="0" smtClean="0">
                <a:solidFill>
                  <a:schemeClr val="accent6">
                    <a:lumMod val="50000"/>
                  </a:schemeClr>
                </a:solidFill>
              </a:rPr>
              <a:t>});</a:t>
            </a:r>
            <a:endParaRPr kumimoji="1" lang="zh-CN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8316"/>
            <a:ext cx="9144000" cy="857250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15566"/>
            <a:ext cx="4536504" cy="41044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altLang="zh-CN" sz="1600" dirty="0"/>
              <a:t>class Blink extends Component {</a:t>
            </a:r>
          </a:p>
          <a:p>
            <a:pPr marL="0" indent="0" fontAlgn="base">
              <a:buNone/>
            </a:pPr>
            <a:r>
              <a:rPr lang="en-US" altLang="zh-CN" sz="1600" dirty="0"/>
              <a:t>  constructor(props) {</a:t>
            </a:r>
          </a:p>
          <a:p>
            <a:pPr marL="0" indent="0" fontAlgn="base">
              <a:buNone/>
            </a:pPr>
            <a:r>
              <a:rPr lang="en-US" altLang="zh-CN" sz="1600" dirty="0"/>
              <a:t>    super(props);</a:t>
            </a:r>
          </a:p>
          <a:p>
            <a:pPr marL="0" indent="0" fontAlgn="base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err="1"/>
              <a:t>this.state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{</a:t>
            </a:r>
            <a:r>
              <a:rPr lang="en-US" altLang="zh-CN" sz="1600" dirty="0" err="1" smtClean="0"/>
              <a:t>isShowText</a:t>
            </a:r>
            <a:r>
              <a:rPr lang="en-US" altLang="zh-CN" sz="1600" dirty="0"/>
              <a:t>: true};</a:t>
            </a:r>
          </a:p>
          <a:p>
            <a:pPr marL="0" indent="0" fontAlgn="base">
              <a:buNone/>
            </a:pPr>
            <a:r>
              <a:rPr lang="en-US" altLang="zh-CN" sz="1600" dirty="0"/>
              <a:t> </a:t>
            </a:r>
            <a:endParaRPr lang="en-US" altLang="zh-CN" sz="1600" dirty="0" smtClean="0"/>
          </a:p>
          <a:p>
            <a:pPr marL="0" indent="0" fontAlgn="base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err="1"/>
              <a:t>setInterval</a:t>
            </a:r>
            <a:r>
              <a:rPr lang="en-US" altLang="zh-CN" sz="1600" dirty="0"/>
              <a:t>(() =&gt; {</a:t>
            </a:r>
          </a:p>
          <a:p>
            <a:pPr marL="0" indent="0" fontAlgn="base">
              <a:buNone/>
            </a:pPr>
            <a:r>
              <a:rPr lang="en-US" altLang="zh-CN" sz="1600" dirty="0"/>
              <a:t>      </a:t>
            </a:r>
            <a:r>
              <a:rPr lang="en-US" altLang="zh-CN" sz="1600" dirty="0" err="1"/>
              <a:t>this.setState</a:t>
            </a:r>
            <a:r>
              <a:rPr lang="en-US" altLang="zh-CN" sz="1600" dirty="0" smtClean="0"/>
              <a:t>({</a:t>
            </a:r>
            <a:r>
              <a:rPr lang="en-US" altLang="zh-CN" sz="1600" dirty="0" err="1"/>
              <a:t>isShowText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: !</a:t>
            </a:r>
            <a:r>
              <a:rPr lang="en-US" altLang="zh-CN" sz="1600" dirty="0" err="1" smtClean="0"/>
              <a:t>this.state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isShowText</a:t>
            </a:r>
            <a:r>
              <a:rPr lang="en-US" altLang="zh-CN" sz="1600" dirty="0" smtClean="0"/>
              <a:t> });</a:t>
            </a:r>
            <a:endParaRPr lang="en-US" altLang="zh-CN" sz="1600" dirty="0"/>
          </a:p>
          <a:p>
            <a:pPr marL="0" indent="0" fontAlgn="base">
              <a:buNone/>
            </a:pPr>
            <a:r>
              <a:rPr lang="en-US" altLang="zh-CN" sz="1600" dirty="0"/>
              <a:t>    }, 1000);</a:t>
            </a:r>
          </a:p>
          <a:p>
            <a:pPr marL="0" indent="0" fontAlgn="base">
              <a:buNone/>
            </a:pPr>
            <a:r>
              <a:rPr lang="en-US" altLang="zh-CN" sz="1600" dirty="0"/>
              <a:t>  }</a:t>
            </a:r>
          </a:p>
          <a:p>
            <a:pPr marL="0" indent="0" fontAlgn="base">
              <a:buNone/>
            </a:pPr>
            <a:r>
              <a:rPr lang="en-US" altLang="zh-CN" sz="1600" dirty="0"/>
              <a:t> </a:t>
            </a:r>
          </a:p>
          <a:p>
            <a:pPr marL="0" indent="0" fontAlgn="base">
              <a:buNone/>
            </a:pPr>
            <a:r>
              <a:rPr lang="en-US" altLang="zh-CN" sz="1600" dirty="0"/>
              <a:t>  render() {</a:t>
            </a:r>
          </a:p>
          <a:p>
            <a:pPr marL="0" indent="0" fontAlgn="base">
              <a:buNone/>
            </a:pPr>
            <a:r>
              <a:rPr lang="en-US" altLang="zh-CN" sz="1600" dirty="0"/>
              <a:t>    let display = </a:t>
            </a:r>
            <a:r>
              <a:rPr lang="en-US" altLang="zh-CN" sz="1600" dirty="0" err="1"/>
              <a:t>this.state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isShowText</a:t>
            </a:r>
            <a:r>
              <a:rPr lang="en-US" altLang="zh-CN" sz="1600" dirty="0" smtClean="0"/>
              <a:t>? </a:t>
            </a:r>
            <a:r>
              <a:rPr lang="en-US" altLang="zh-CN" sz="1600" dirty="0" err="1"/>
              <a:t>this.props.text</a:t>
            </a:r>
            <a:r>
              <a:rPr lang="en-US" altLang="zh-CN" sz="1600" dirty="0"/>
              <a:t> : ' ';</a:t>
            </a:r>
          </a:p>
          <a:p>
            <a:pPr marL="0" indent="0" fontAlgn="base">
              <a:buNone/>
            </a:pPr>
            <a:r>
              <a:rPr lang="en-US" altLang="zh-CN" sz="1600" dirty="0"/>
              <a:t>    return (</a:t>
            </a:r>
          </a:p>
          <a:p>
            <a:pPr marL="0" indent="0" fontAlgn="base">
              <a:buNone/>
            </a:pPr>
            <a:r>
              <a:rPr lang="en-US" altLang="zh-CN" sz="1600" dirty="0"/>
              <a:t>      &lt;Text&gt;{display}&lt;/Text&gt;</a:t>
            </a:r>
          </a:p>
          <a:p>
            <a:pPr marL="0" indent="0" fontAlgn="base">
              <a:buNone/>
            </a:pPr>
            <a:r>
              <a:rPr lang="en-US" altLang="zh-CN" sz="1600" dirty="0"/>
              <a:t>    );</a:t>
            </a:r>
          </a:p>
          <a:p>
            <a:pPr marL="0" indent="0" fontAlgn="base">
              <a:buNone/>
            </a:pPr>
            <a:r>
              <a:rPr lang="en-US" altLang="zh-CN" sz="1600" dirty="0"/>
              <a:t>  }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69400" y="1491630"/>
            <a:ext cx="3551072" cy="2808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BlinkApp</a:t>
            </a:r>
            <a:r>
              <a:rPr lang="en-US" altLang="zh-CN" sz="1600" dirty="0" smtClean="0"/>
              <a:t> extends Component {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  render() {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    return (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      &lt;View&gt;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          &lt;Blink text='I love </a:t>
            </a:r>
            <a:r>
              <a:rPr lang="en-US" altLang="zh-CN" sz="1600" dirty="0" err="1" smtClean="0"/>
              <a:t>apj</a:t>
            </a:r>
            <a:r>
              <a:rPr lang="en-US" altLang="zh-CN" sz="1600" dirty="0" smtClean="0"/>
              <a:t>/&gt;      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       &lt;/View&gt;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    );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  }</a:t>
            </a:r>
          </a:p>
          <a:p>
            <a:pPr marL="0" indent="0" fontAlgn="base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693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qt86.com/cache/1473219206_7781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3939"/>
            <a:ext cx="8038356" cy="10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1496740"/>
          </a:xfrm>
        </p:spPr>
        <p:txBody>
          <a:bodyPr/>
          <a:lstStyle/>
          <a:p>
            <a:r>
              <a:rPr lang="en-US" altLang="zh-CN" sz="5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Flexbox</a:t>
            </a:r>
            <a:r>
              <a:rPr lang="zh-CN" altLang="zh-CN" sz="5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布局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65735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9702"/>
            <a:ext cx="7911794" cy="20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33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71550"/>
            <a:ext cx="7563733" cy="37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4" y="555526"/>
            <a:ext cx="730669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" y="439579"/>
            <a:ext cx="7771448" cy="42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1510"/>
            <a:ext cx="8108578" cy="42713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64731"/>
            <a:ext cx="6048673" cy="360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695399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flexWrap</a:t>
            </a:r>
            <a:r>
              <a:rPr lang="en-US" altLang="zh-CN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enum</a:t>
            </a:r>
            <a:r>
              <a:rPr lang="en-US" altLang="zh-CN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( ‘wrap’ , ’</a:t>
            </a:r>
            <a:r>
              <a:rPr lang="en-US" altLang="zh-CN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notwrap</a:t>
            </a:r>
            <a:r>
              <a:rPr lang="en-US" altLang="zh-CN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’ )</a:t>
            </a:r>
            <a:endParaRPr lang="zh-CN" altLang="en-US" dirty="0">
              <a:latin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885" y="15636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wrap</a:t>
            </a:r>
            <a:endParaRPr lang="zh-CN" altLang="en-US" dirty="0">
              <a:latin typeface="Ebrima" pitchFamily="2" charset="0"/>
              <a:cs typeface="Ebr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67" y="307580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notwrap</a:t>
            </a:r>
            <a:endParaRPr lang="zh-CN" altLang="en-US" dirty="0">
              <a:latin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9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8" y="289560"/>
            <a:ext cx="8414385" cy="45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8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4" y="411510"/>
            <a:ext cx="8421568" cy="43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7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3" y="450057"/>
            <a:ext cx="7792879" cy="42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97</Words>
  <Application>Microsoft Office PowerPoint</Application>
  <PresentationFormat>全屏显示(16:9)</PresentationFormat>
  <Paragraphs>43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React-native</vt:lpstr>
      <vt:lpstr>Flexbox布局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组件的生命周期</vt:lpstr>
      <vt:lpstr>state和props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React-native</dc:title>
  <dc:creator>shenchengan</dc:creator>
  <cp:lastModifiedBy>Xianxiaoli</cp:lastModifiedBy>
  <cp:revision>66</cp:revision>
  <dcterms:created xsi:type="dcterms:W3CDTF">2016-09-05T06:16:22Z</dcterms:created>
  <dcterms:modified xsi:type="dcterms:W3CDTF">2016-11-28T08:14:04Z</dcterms:modified>
</cp:coreProperties>
</file>