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57" r:id="rId4"/>
    <p:sldId id="261" r:id="rId5"/>
    <p:sldId id="265" r:id="rId6"/>
    <p:sldId id="269" r:id="rId7"/>
    <p:sldId id="262" r:id="rId8"/>
    <p:sldId id="267" r:id="rId9"/>
    <p:sldId id="263" r:id="rId10"/>
    <p:sldId id="270" r:id="rId11"/>
    <p:sldId id="264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3568" autoAdjust="0"/>
  </p:normalViewPr>
  <p:slideViewPr>
    <p:cSldViewPr>
      <p:cViewPr varScale="1">
        <p:scale>
          <a:sx n="137" d="100"/>
          <a:sy n="137" d="100"/>
        </p:scale>
        <p:origin x="-14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3A0DE-F684-441A-9671-A6CAF768B6B9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B6A50-B184-4CDA-B8E9-2B9ADA7EC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806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B6A50-B184-4CDA-B8E9-2B9ADA7ECBC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826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B6A50-B184-4CDA-B8E9-2B9ADA7ECBC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826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B6A50-B184-4CDA-B8E9-2B9ADA7ECBC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826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B6A50-B184-4CDA-B8E9-2B9ADA7ECBC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82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9582"/>
            <a:ext cx="8229600" cy="288032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03599"/>
            <a:ext cx="9144000" cy="1496740"/>
          </a:xfrm>
        </p:spPr>
        <p:txBody>
          <a:bodyPr/>
          <a:lstStyle/>
          <a:p>
            <a:r>
              <a:rPr lang="en-US" altLang="zh-CN" dirty="0" smtClean="0"/>
              <a:t>React-native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571750"/>
            <a:ext cx="6400800" cy="1657350"/>
          </a:xfrm>
        </p:spPr>
        <p:txBody>
          <a:bodyPr/>
          <a:lstStyle/>
          <a:p>
            <a:r>
              <a:rPr lang="zh-CN" altLang="en-US" dirty="0" smtClean="0"/>
              <a:t>导航及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访问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33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03599"/>
            <a:ext cx="9144000" cy="1496740"/>
          </a:xfrm>
        </p:spPr>
        <p:txBody>
          <a:bodyPr/>
          <a:lstStyle/>
          <a:p>
            <a:r>
              <a:rPr lang="zh-CN" altLang="en-US" dirty="0" smtClean="0"/>
              <a:t>小实践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571750"/>
            <a:ext cx="6400800" cy="1657350"/>
          </a:xfrm>
        </p:spPr>
        <p:txBody>
          <a:bodyPr/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跳</a:t>
            </a:r>
            <a:r>
              <a:rPr lang="zh-CN" altLang="en-US" dirty="0" smtClean="0"/>
              <a:t>转 → 点击请求并弹出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7137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qt86.com/cache/1473219206_7781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623939"/>
            <a:ext cx="8038356" cy="1039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92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03599"/>
            <a:ext cx="9144000" cy="1496740"/>
          </a:xfrm>
        </p:spPr>
        <p:txBody>
          <a:bodyPr/>
          <a:lstStyle/>
          <a:p>
            <a:r>
              <a:rPr lang="zh-CN" altLang="en-US" dirty="0" smtClean="0"/>
              <a:t>一</a:t>
            </a:r>
            <a:r>
              <a:rPr lang="zh-CN" altLang="en-US" dirty="0"/>
              <a:t>个</a:t>
            </a:r>
            <a:r>
              <a:rPr lang="zh-CN" altLang="en-US" dirty="0" smtClean="0"/>
              <a:t>小实践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571750"/>
            <a:ext cx="6400800" cy="1657350"/>
          </a:xfrm>
        </p:spPr>
        <p:txBody>
          <a:bodyPr/>
          <a:lstStyle/>
          <a:p>
            <a:r>
              <a:rPr lang="zh-CN" altLang="en-US" dirty="0" smtClean="0"/>
              <a:t>点击弹出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176335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51470"/>
            <a:ext cx="7772400" cy="1102519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引语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1563638"/>
            <a:ext cx="7632848" cy="3438382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tx1"/>
                </a:solidFill>
              </a:rPr>
              <a:t>当你可以装扮各种</a:t>
            </a:r>
            <a:r>
              <a:rPr lang="en-US" altLang="zh-CN" sz="3600" dirty="0" smtClean="0">
                <a:solidFill>
                  <a:schemeClr val="tx1"/>
                </a:solidFill>
              </a:rPr>
              <a:t>UI</a:t>
            </a:r>
            <a:r>
              <a:rPr lang="zh-CN" altLang="en-US" sz="3600" dirty="0" smtClean="0">
                <a:solidFill>
                  <a:schemeClr val="tx1"/>
                </a:solidFill>
              </a:rPr>
              <a:t>组件以后，看着一个个美貌与智慧并重的页面，你想把它们连接起来吗？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090" y="1177415"/>
            <a:ext cx="1664862" cy="2947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58201"/>
            <a:ext cx="1643682" cy="2985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368" y="1129065"/>
            <a:ext cx="1681808" cy="2981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137533"/>
            <a:ext cx="1673336" cy="2973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右箭头 11"/>
          <p:cNvSpPr/>
          <p:nvPr/>
        </p:nvSpPr>
        <p:spPr>
          <a:xfrm>
            <a:off x="2134351" y="2517829"/>
            <a:ext cx="267818" cy="212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4160166" y="2483158"/>
            <a:ext cx="267818" cy="212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6210461" y="2454587"/>
            <a:ext cx="267818" cy="212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08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340"/>
            <a:ext cx="9144000" cy="857250"/>
          </a:xfrm>
        </p:spPr>
        <p:txBody>
          <a:bodyPr/>
          <a:lstStyle/>
          <a:p>
            <a:pPr algn="l"/>
            <a:r>
              <a:rPr lang="en-US" altLang="zh-CN" dirty="0"/>
              <a:t>Navigator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00151"/>
            <a:ext cx="8712968" cy="723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使用导航器可以让你在应用的不同场景（页面）间进行切换。导航器通过路由对象来分辨不同的场景。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2055495"/>
            <a:ext cx="873072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 err="1"/>
              <a:t>getCurrentRoutes</a:t>
            </a:r>
            <a:r>
              <a:rPr lang="en-US" altLang="zh-CN" sz="1400" dirty="0"/>
              <a:t>()    </a:t>
            </a:r>
            <a:r>
              <a:rPr lang="zh-CN" altLang="en-US" sz="1400" dirty="0"/>
              <a:t>该进行返回存在的路由列表信息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 err="1"/>
              <a:t>jumpBack</a:t>
            </a:r>
            <a:r>
              <a:rPr lang="en-US" altLang="zh-CN" sz="1400" dirty="0"/>
              <a:t>()    </a:t>
            </a:r>
            <a:r>
              <a:rPr lang="zh-CN" altLang="en-US" sz="1400" dirty="0"/>
              <a:t>该进行回退操作  但是该不会卸载</a:t>
            </a:r>
            <a:r>
              <a:rPr lang="en-US" altLang="zh-CN" sz="1400" dirty="0"/>
              <a:t>(</a:t>
            </a:r>
            <a:r>
              <a:rPr lang="zh-CN" altLang="en-US" sz="1400" dirty="0"/>
              <a:t>删除</a:t>
            </a:r>
            <a:r>
              <a:rPr lang="en-US" altLang="zh-CN" sz="1400" dirty="0"/>
              <a:t>)</a:t>
            </a:r>
            <a:r>
              <a:rPr lang="zh-CN" altLang="en-US" sz="1400" dirty="0"/>
              <a:t>当前的页面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 err="1"/>
              <a:t>jumpForward</a:t>
            </a:r>
            <a:r>
              <a:rPr lang="en-US" altLang="zh-CN" sz="1400" dirty="0"/>
              <a:t>()    </a:t>
            </a:r>
            <a:r>
              <a:rPr lang="zh-CN" altLang="en-US" sz="1400" dirty="0"/>
              <a:t>进行跳转到相当于当前页面的下一个页面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 err="1"/>
              <a:t>jumpTo</a:t>
            </a:r>
            <a:r>
              <a:rPr lang="en-US" altLang="zh-CN" sz="1400" dirty="0"/>
              <a:t>(route)    </a:t>
            </a:r>
            <a:r>
              <a:rPr lang="zh-CN" altLang="en-US" sz="1400" dirty="0"/>
              <a:t>根据传入的一个路由信息，跳转到一个指定的页面</a:t>
            </a:r>
            <a:r>
              <a:rPr lang="en-US" altLang="zh-CN" sz="1400" dirty="0"/>
              <a:t>(</a:t>
            </a:r>
            <a:r>
              <a:rPr lang="zh-CN" altLang="en-US" sz="1400" dirty="0"/>
              <a:t>该页面不会卸载删除</a:t>
            </a:r>
            <a:r>
              <a:rPr lang="en-US" altLang="zh-CN" sz="1400" dirty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</a:rPr>
              <a:t>push(route) </a:t>
            </a:r>
            <a:r>
              <a:rPr lang="en-US" altLang="zh-CN" sz="1400" dirty="0"/>
              <a:t>    </a:t>
            </a:r>
            <a:r>
              <a:rPr lang="zh-CN" altLang="en-US" sz="1400" dirty="0"/>
              <a:t>导航切换到一个新的页面中，新的页面进行压入栈。通过</a:t>
            </a:r>
            <a:r>
              <a:rPr lang="en-US" altLang="zh-CN" sz="1400" dirty="0" err="1"/>
              <a:t>jumpForward</a:t>
            </a:r>
            <a:r>
              <a:rPr lang="en-US" altLang="zh-CN" sz="1400" dirty="0"/>
              <a:t>()</a:t>
            </a:r>
            <a:r>
              <a:rPr lang="zh-CN" altLang="en-US" sz="1400" dirty="0"/>
              <a:t>方法可以回退过去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</a:rPr>
              <a:t>pop() </a:t>
            </a:r>
            <a:r>
              <a:rPr lang="en-US" altLang="zh-CN" sz="1400" dirty="0"/>
              <a:t>  </a:t>
            </a:r>
            <a:r>
              <a:rPr lang="zh-CN" altLang="en-US" sz="1400" dirty="0"/>
              <a:t>当前页面弹出来，跳转到栈中下一个页面，并且卸载删除掉当前的页面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/>
              <a:t>replace(route)   </a:t>
            </a:r>
            <a:r>
              <a:rPr lang="zh-CN" altLang="en-US" sz="1400" dirty="0"/>
              <a:t>只用传入的路由的指定页面进行替换掉当前的页面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 err="1"/>
              <a:t>replaceAtIndex</a:t>
            </a:r>
            <a:r>
              <a:rPr lang="en-US" altLang="zh-CN" sz="1400" dirty="0"/>
              <a:t>(</a:t>
            </a:r>
            <a:r>
              <a:rPr lang="en-US" altLang="zh-CN" sz="1400" dirty="0" err="1"/>
              <a:t>route,index</a:t>
            </a:r>
            <a:r>
              <a:rPr lang="en-US" altLang="zh-CN" sz="1400" dirty="0"/>
              <a:t>)     </a:t>
            </a:r>
            <a:r>
              <a:rPr lang="zh-CN" altLang="en-US" sz="1400" dirty="0"/>
              <a:t>传入路由以及位置索引，使用该路由指定的页面跳转到指定位置的页面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 err="1"/>
              <a:t>replacePrevious</a:t>
            </a:r>
            <a:r>
              <a:rPr lang="en-US" altLang="zh-CN" sz="1400" dirty="0"/>
              <a:t>(route)    </a:t>
            </a:r>
            <a:r>
              <a:rPr lang="zh-CN" altLang="en-US" sz="1400" dirty="0"/>
              <a:t>传入路由，通过指定路由的页面替换掉前一个页面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 err="1"/>
              <a:t>resetTo</a:t>
            </a:r>
            <a:r>
              <a:rPr lang="en-US" altLang="zh-CN" sz="1400" dirty="0"/>
              <a:t>(route)  </a:t>
            </a:r>
            <a:r>
              <a:rPr lang="zh-CN" altLang="en-US" sz="1400" dirty="0"/>
              <a:t>进行导航到新的界面，并且重置整个路由栈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 err="1"/>
              <a:t>immediatelyResetRouteStack</a:t>
            </a:r>
            <a:r>
              <a:rPr lang="en-US" altLang="zh-CN" sz="1400" dirty="0"/>
              <a:t>(</a:t>
            </a:r>
            <a:r>
              <a:rPr lang="en-US" altLang="zh-CN" sz="1400" dirty="0" err="1"/>
              <a:t>routeStack</a:t>
            </a:r>
            <a:r>
              <a:rPr lang="en-US" altLang="zh-CN" sz="1400" dirty="0"/>
              <a:t>)   </a:t>
            </a:r>
            <a:r>
              <a:rPr lang="zh-CN" altLang="en-US" sz="1400" dirty="0"/>
              <a:t>该通过一个路由页面数组来进行重置路由栈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 err="1"/>
              <a:t>popToRoute</a:t>
            </a:r>
            <a:r>
              <a:rPr lang="en-US" altLang="zh-CN" sz="1400" dirty="0"/>
              <a:t>(route)   </a:t>
            </a:r>
            <a:r>
              <a:rPr lang="zh-CN" altLang="en-US" sz="1400" dirty="0"/>
              <a:t>进行弹出相关页面，跳转到指定路由的页面，弹出来的页面会被卸载删除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 err="1"/>
              <a:t>popToTop</a:t>
            </a:r>
            <a:r>
              <a:rPr lang="en-US" altLang="zh-CN" sz="1400" dirty="0"/>
              <a:t>()  </a:t>
            </a:r>
            <a:r>
              <a:rPr lang="zh-CN" altLang="en-US" sz="1400" dirty="0"/>
              <a:t>进行弹出页面，导航到栈中的第一个页面，弹出来的所有页面会被卸载删除</a:t>
            </a: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8478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Navigator</a:t>
            </a:r>
            <a:r>
              <a:rPr lang="zh-CN" altLang="en-US" dirty="0" smtClean="0"/>
              <a:t>初始化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1419622"/>
            <a:ext cx="6984776" cy="3384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dirty="0" smtClean="0"/>
              <a:t>在</a:t>
            </a:r>
            <a:r>
              <a:rPr lang="en-US" altLang="zh-CN" sz="1800" dirty="0" smtClean="0"/>
              <a:t>Splash.js</a:t>
            </a:r>
            <a:r>
              <a:rPr lang="zh-CN" altLang="en-US" sz="1800" dirty="0" smtClean="0"/>
              <a:t>里面</a:t>
            </a:r>
            <a:r>
              <a:rPr lang="zh-CN" altLang="en-US" sz="1800" dirty="0"/>
              <a:t>调用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b="1" dirty="0" err="1" smtClean="0"/>
              <a:t>this.props.navigator.push</a:t>
            </a:r>
            <a:r>
              <a:rPr lang="en-US" altLang="zh-CN" sz="1800" b="1" dirty="0" smtClean="0"/>
              <a:t>(</a:t>
            </a:r>
          </a:p>
          <a:p>
            <a:pPr marL="0" indent="0"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smtClean="0"/>
              <a:t>	{ component</a:t>
            </a:r>
            <a:r>
              <a:rPr lang="en-US" altLang="zh-CN" sz="1800" b="1" dirty="0"/>
              <a:t>: </a:t>
            </a:r>
            <a:r>
              <a:rPr lang="en-US" altLang="zh-CN" sz="1800" b="1" dirty="0" err="1"/>
              <a:t>ContentView</a:t>
            </a:r>
            <a:r>
              <a:rPr lang="en-US" altLang="zh-CN" sz="1800" b="1" dirty="0" smtClean="0"/>
              <a:t>, </a:t>
            </a:r>
          </a:p>
          <a:p>
            <a:pPr marL="0" indent="0"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smtClean="0"/>
              <a:t>	  navigator</a:t>
            </a:r>
            <a:r>
              <a:rPr lang="en-US" altLang="zh-CN" sz="1800" b="1" dirty="0"/>
              <a:t>: </a:t>
            </a:r>
            <a:r>
              <a:rPr lang="en-US" altLang="zh-CN" sz="1800" b="1" dirty="0" err="1" smtClean="0"/>
              <a:t>this.props.navigator</a:t>
            </a:r>
            <a:r>
              <a:rPr lang="en-US" altLang="zh-CN" sz="1800" b="1" dirty="0" smtClean="0"/>
              <a:t>,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        </a:t>
            </a:r>
            <a:r>
              <a:rPr lang="en-US" altLang="zh-CN" sz="1800" b="1" dirty="0" smtClean="0"/>
              <a:t>		});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30" y="1275606"/>
            <a:ext cx="7561263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571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03599"/>
            <a:ext cx="9144000" cy="1496740"/>
          </a:xfrm>
        </p:spPr>
        <p:txBody>
          <a:bodyPr/>
          <a:lstStyle/>
          <a:p>
            <a:r>
              <a:rPr lang="zh-CN" altLang="en-US" dirty="0" smtClean="0"/>
              <a:t>小实践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571750"/>
            <a:ext cx="6400800" cy="1657350"/>
          </a:xfrm>
        </p:spPr>
        <p:txBody>
          <a:bodyPr/>
          <a:lstStyle/>
          <a:p>
            <a:r>
              <a:rPr lang="zh-CN" altLang="en-US" dirty="0" smtClean="0"/>
              <a:t>点击弹出→点击跳转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678397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跳</a:t>
            </a:r>
            <a:r>
              <a:rPr lang="zh-CN" altLang="en-US" dirty="0" smtClean="0"/>
              <a:t>转传参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00150"/>
            <a:ext cx="8712968" cy="3315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dirty="0"/>
              <a:t>带参数：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/>
              <a:t>this.props.navigator.push</a:t>
            </a:r>
            <a:r>
              <a:rPr lang="en-US" altLang="zh-CN" sz="1800" b="1" dirty="0"/>
              <a:t>(</a:t>
            </a:r>
          </a:p>
          <a:p>
            <a:pPr marL="0" indent="0">
              <a:buNone/>
            </a:pPr>
            <a:r>
              <a:rPr lang="en-US" altLang="zh-CN" sz="1800" b="1" dirty="0"/>
              <a:t>		{ component: </a:t>
            </a:r>
            <a:r>
              <a:rPr lang="en-US" altLang="zh-CN" sz="1800" b="1" dirty="0" err="1"/>
              <a:t>ContentView</a:t>
            </a:r>
            <a:r>
              <a:rPr lang="en-US" altLang="zh-CN" sz="1800" b="1" dirty="0"/>
              <a:t>, </a:t>
            </a:r>
          </a:p>
          <a:p>
            <a:pPr marL="0" indent="0">
              <a:buNone/>
            </a:pPr>
            <a:r>
              <a:rPr lang="en-US" altLang="zh-CN" sz="1800" b="1" dirty="0"/>
              <a:t>		  </a:t>
            </a:r>
            <a:r>
              <a:rPr lang="en-US" altLang="zh-CN" sz="1800" b="1" dirty="0" err="1">
                <a:solidFill>
                  <a:srgbClr val="FF0000"/>
                </a:solidFill>
              </a:rPr>
              <a:t>params</a:t>
            </a:r>
            <a:r>
              <a:rPr lang="en-US" altLang="zh-CN" sz="1800" b="1" dirty="0">
                <a:solidFill>
                  <a:srgbClr val="FF0000"/>
                </a:solidFill>
              </a:rPr>
              <a:t>:{param1:xx,param2:xxx}</a:t>
            </a:r>
          </a:p>
          <a:p>
            <a:pPr marL="0" indent="0">
              <a:buNone/>
            </a:pPr>
            <a:r>
              <a:rPr lang="en-US" altLang="zh-CN" sz="1800" b="1" dirty="0"/>
              <a:t>		  navigator: </a:t>
            </a:r>
            <a:r>
              <a:rPr lang="en-US" altLang="zh-CN" sz="1800" b="1" dirty="0" err="1"/>
              <a:t>this.props.navigator</a:t>
            </a:r>
            <a:r>
              <a:rPr lang="en-US" altLang="zh-CN" sz="1800" b="1" dirty="0"/>
              <a:t>,</a:t>
            </a:r>
          </a:p>
          <a:p>
            <a:pPr marL="0" indent="0">
              <a:buNone/>
            </a:pPr>
            <a:r>
              <a:rPr lang="en-US" altLang="zh-CN" sz="1800" b="1" dirty="0"/>
              <a:t>        		</a:t>
            </a:r>
            <a:r>
              <a:rPr lang="en-US" altLang="zh-CN" sz="1800" b="1" dirty="0" smtClean="0"/>
              <a:t>});</a:t>
            </a:r>
          </a:p>
          <a:p>
            <a:pPr marL="0" indent="0">
              <a:buNone/>
            </a:pPr>
            <a:endParaRPr lang="zh-CN" altLang="en-US" sz="1800" b="1" dirty="0"/>
          </a:p>
          <a:p>
            <a:pPr marL="0" indent="0">
              <a:buNone/>
            </a:pPr>
            <a:r>
              <a:rPr lang="zh-CN" altLang="en-US" sz="1800" dirty="0" smtClean="0"/>
              <a:t>获取参数：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en-US" altLang="zh-CN" sz="1800" b="1" dirty="0" err="1" smtClean="0"/>
              <a:t>var</a:t>
            </a:r>
            <a:r>
              <a:rPr lang="en-US" altLang="zh-CN" sz="1800" b="1" dirty="0" smtClean="0"/>
              <a:t> value = this.props.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param1</a:t>
            </a:r>
            <a:r>
              <a:rPr lang="en-US" altLang="zh-CN" sz="1800" b="1" dirty="0" smtClean="0"/>
              <a:t>;</a:t>
            </a:r>
            <a:endParaRPr lang="zh-CN" altLang="en-US" sz="1800" b="1" dirty="0"/>
          </a:p>
          <a:p>
            <a:pPr marL="0" indent="0">
              <a:buNone/>
            </a:pPr>
            <a:endParaRPr kumimoji="1" lang="en-US" altLang="zh-CN" sz="1800" dirty="0" smtClean="0"/>
          </a:p>
          <a:p>
            <a:pPr marL="0" indent="0">
              <a:buNone/>
            </a:pPr>
            <a:endParaRPr kumimoji="1" lang="zh-CN" altLang="en-US" sz="1800" dirty="0"/>
          </a:p>
        </p:txBody>
      </p:sp>
      <p:sp>
        <p:nvSpPr>
          <p:cNvPr id="4" name="矩形 3"/>
          <p:cNvSpPr/>
          <p:nvPr/>
        </p:nvSpPr>
        <p:spPr>
          <a:xfrm>
            <a:off x="4932040" y="3435846"/>
            <a:ext cx="304009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Q&amp;A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937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网络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31590"/>
            <a:ext cx="8712968" cy="36004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sz="2800" b="1" dirty="0" err="1"/>
              <a:t>WebSocket</a:t>
            </a:r>
            <a:endParaRPr lang="zh-CN" altLang="en-US" sz="2800" b="1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WebSocket</a:t>
            </a:r>
            <a:r>
              <a:rPr lang="zh-CN" altLang="en-US" sz="2800" dirty="0"/>
              <a:t>是一种基于</a:t>
            </a:r>
            <a:r>
              <a:rPr lang="en-US" altLang="zh-CN" sz="2800" dirty="0"/>
              <a:t>TCP</a:t>
            </a:r>
            <a:r>
              <a:rPr lang="zh-CN" altLang="en-US" sz="2800" dirty="0"/>
              <a:t>连接的全双工通讯协议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kumimoji="1" lang="en-US" altLang="zh-CN" sz="2800" b="1" dirty="0" err="1"/>
              <a:t>XMLHttpRequest</a:t>
            </a:r>
            <a:endParaRPr kumimoji="1" lang="en-US" altLang="zh-CN" sz="2800" b="1" dirty="0"/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XMLHttpRequest</a:t>
            </a:r>
            <a:r>
              <a:rPr lang="zh-CN" altLang="en-US" sz="2800" dirty="0"/>
              <a:t>基于</a:t>
            </a:r>
            <a:r>
              <a:rPr lang="en-US" altLang="zh-CN" sz="2800" dirty="0" err="1"/>
              <a:t>iOS</a:t>
            </a:r>
            <a:r>
              <a:rPr lang="zh-CN" altLang="en-US" sz="2800" dirty="0"/>
              <a:t>网络</a:t>
            </a:r>
            <a:r>
              <a:rPr lang="en-US" altLang="zh-CN" sz="2800" dirty="0"/>
              <a:t>API</a:t>
            </a:r>
            <a:r>
              <a:rPr lang="zh-CN" altLang="en-US" sz="2800" dirty="0"/>
              <a:t>实现。需要注意与网页环境不同的地方就是安全机制：你可以访问任何网站，没有跨域的限制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作为</a:t>
            </a:r>
            <a:r>
              <a:rPr lang="zh-CN" altLang="en-US" sz="2800" dirty="0"/>
              <a:t>开发者来说，你通常不应该直接使用</a:t>
            </a:r>
            <a:r>
              <a:rPr lang="en-US" altLang="zh-CN" sz="2800" dirty="0" err="1"/>
              <a:t>XMLHttpRequest</a:t>
            </a:r>
            <a:r>
              <a:rPr lang="zh-CN" altLang="en-US" sz="2800" dirty="0"/>
              <a:t>，因为它的</a:t>
            </a:r>
            <a:r>
              <a:rPr lang="en-US" altLang="zh-CN" sz="2800" dirty="0"/>
              <a:t>API</a:t>
            </a:r>
            <a:r>
              <a:rPr lang="zh-CN" altLang="en-US" sz="2800" dirty="0"/>
              <a:t>用起来非常冗长。不过这一</a:t>
            </a:r>
            <a:r>
              <a:rPr lang="en-US" altLang="zh-CN" sz="2800" dirty="0"/>
              <a:t>API</a:t>
            </a:r>
            <a:r>
              <a:rPr lang="zh-CN" altLang="en-US" sz="2800" dirty="0"/>
              <a:t>的实现完全兼容浏览器，因而你可以使用很多</a:t>
            </a:r>
            <a:r>
              <a:rPr lang="en-US" altLang="zh-CN" sz="2800" dirty="0" err="1"/>
              <a:t>npm</a:t>
            </a:r>
            <a:r>
              <a:rPr lang="zh-CN" altLang="en-US" sz="2800" dirty="0"/>
              <a:t>上已有的第三方库，例如</a:t>
            </a:r>
            <a:r>
              <a:rPr lang="en-US" altLang="zh-CN" sz="2800" dirty="0" err="1"/>
              <a:t>frisbee</a:t>
            </a:r>
            <a:r>
              <a:rPr lang="zh-CN" altLang="en-US" sz="2800" dirty="0"/>
              <a:t>或是</a:t>
            </a:r>
            <a:r>
              <a:rPr lang="en-US" altLang="zh-CN" sz="2800" dirty="0" err="1"/>
              <a:t>axios</a:t>
            </a:r>
            <a:r>
              <a:rPr lang="zh-CN" altLang="en-US" sz="2800" dirty="0"/>
              <a:t>。</a:t>
            </a:r>
            <a:r>
              <a:rPr lang="en-US" altLang="zh-CN" sz="2800" dirty="0"/>
              <a:t>(</a:t>
            </a:r>
            <a:r>
              <a:rPr lang="zh-CN" altLang="en-US" sz="2800" dirty="0"/>
              <a:t>不过我们还是推荐你使用</a:t>
            </a:r>
            <a:r>
              <a:rPr lang="en-US" altLang="zh-CN" sz="2800" dirty="0"/>
              <a:t>fetch</a:t>
            </a:r>
            <a:r>
              <a:rPr lang="en-US" altLang="zh-CN" sz="2800" dirty="0" smtClean="0"/>
              <a:t>)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kumimoji="1" lang="en-US" altLang="zh-CN" sz="2800" b="1" dirty="0" smtClean="0"/>
              <a:t>Fetch</a:t>
            </a:r>
          </a:p>
          <a:p>
            <a:pPr marL="0" indent="0">
              <a:buNone/>
            </a:pPr>
            <a:r>
              <a:rPr lang="en-US" altLang="zh-CN" sz="2800" dirty="0" smtClean="0"/>
              <a:t>    fetch</a:t>
            </a:r>
            <a:r>
              <a:rPr lang="zh-CN" altLang="en-US" sz="2800" dirty="0"/>
              <a:t>是一个更好的网络</a:t>
            </a:r>
            <a:r>
              <a:rPr lang="en-US" altLang="zh-CN" sz="2800" dirty="0"/>
              <a:t>API</a:t>
            </a:r>
            <a:r>
              <a:rPr lang="zh-CN" altLang="en-US" sz="2800" dirty="0"/>
              <a:t>，它由标准委员会提出，并已经在</a:t>
            </a:r>
            <a:r>
              <a:rPr lang="en-US" altLang="zh-CN" sz="2800" dirty="0"/>
              <a:t>Chrome</a:t>
            </a:r>
            <a:r>
              <a:rPr lang="zh-CN" altLang="en-US" sz="2800" dirty="0"/>
              <a:t>中实现。它在</a:t>
            </a:r>
            <a:r>
              <a:rPr lang="en-US" altLang="zh-CN" sz="2800" dirty="0"/>
              <a:t>React Native</a:t>
            </a:r>
            <a:r>
              <a:rPr lang="zh-CN" altLang="en-US" sz="2800" dirty="0"/>
              <a:t>中也默认可以使用。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2722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Fetch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9582"/>
            <a:ext cx="8712968" cy="353504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sz="1800" b="1" dirty="0" smtClean="0"/>
              <a:t>请求</a:t>
            </a:r>
            <a:r>
              <a:rPr lang="en-US" altLang="zh-CN" sz="1800" b="1" dirty="0" smtClean="0"/>
              <a:t>API</a:t>
            </a:r>
            <a:endParaRPr lang="zh-CN" altLang="en-US" sz="1800" b="1" dirty="0"/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smtClean="0">
                <a:solidFill>
                  <a:srgbClr val="FF0000"/>
                </a:solidFill>
              </a:rPr>
              <a:t>fetch</a:t>
            </a:r>
            <a:r>
              <a:rPr lang="en-US" altLang="zh-CN" sz="1800" dirty="0"/>
              <a:t>(</a:t>
            </a:r>
            <a:r>
              <a:rPr lang="en-US" altLang="zh-CN" sz="1800" dirty="0" smtClean="0"/>
              <a:t>'http://www.apj.com/psd/')</a:t>
            </a: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kumimoji="1" lang="zh-CN" altLang="en-US" sz="1800" b="1" dirty="0"/>
              <a:t>进</a:t>
            </a:r>
            <a:r>
              <a:rPr kumimoji="1" lang="zh-CN" altLang="en-US" sz="1800" b="1" dirty="0" smtClean="0"/>
              <a:t>阶</a:t>
            </a:r>
            <a:endParaRPr kumimoji="1" lang="en-US" altLang="zh-CN" sz="1800" b="1" dirty="0" smtClean="0"/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smtClean="0">
                <a:solidFill>
                  <a:srgbClr val="FF0000"/>
                </a:solidFill>
              </a:rPr>
              <a:t>fetch</a:t>
            </a:r>
            <a:r>
              <a:rPr lang="en-US" altLang="zh-CN" sz="1800" dirty="0" smtClean="0"/>
              <a:t>(</a:t>
            </a:r>
            <a:r>
              <a:rPr lang="en-US" altLang="zh-CN" sz="1800" dirty="0"/>
              <a:t>'http://www.apj.com/psd/'</a:t>
            </a:r>
            <a:r>
              <a:rPr lang="en-US" altLang="zh-CN" sz="1800" dirty="0" smtClean="0">
                <a:solidFill>
                  <a:schemeClr val="accent6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zh-CN" sz="1800" dirty="0" smtClean="0"/>
              <a:t>		 </a:t>
            </a:r>
            <a:r>
              <a:rPr lang="en-US" altLang="zh-CN" sz="1800" dirty="0"/>
              <a:t>{ </a:t>
            </a:r>
            <a:r>
              <a:rPr lang="en-US" altLang="zh-CN" sz="1800" dirty="0">
                <a:solidFill>
                  <a:schemeClr val="accent6"/>
                </a:solidFill>
              </a:rPr>
              <a:t>method</a:t>
            </a:r>
            <a:r>
              <a:rPr lang="en-US" altLang="zh-CN" sz="1800" dirty="0"/>
              <a:t>: </a:t>
            </a:r>
            <a:r>
              <a:rPr lang="en-US" altLang="zh-CN" sz="1800" dirty="0"/>
              <a:t>'POST</a:t>
            </a:r>
            <a:r>
              <a:rPr lang="en-US" altLang="zh-CN" sz="1800" dirty="0" smtClean="0"/>
              <a:t>',</a:t>
            </a:r>
          </a:p>
          <a:p>
            <a:pPr marL="0" indent="0">
              <a:buNone/>
            </a:pPr>
            <a:r>
              <a:rPr lang="en-US" altLang="zh-CN" sz="1800" dirty="0" smtClean="0"/>
              <a:t> 		    </a:t>
            </a:r>
            <a:r>
              <a:rPr lang="en-US" altLang="zh-CN" sz="1800" dirty="0" smtClean="0">
                <a:solidFill>
                  <a:schemeClr val="accent6"/>
                </a:solidFill>
              </a:rPr>
              <a:t>headers</a:t>
            </a:r>
            <a:r>
              <a:rPr lang="en-US" altLang="zh-CN" sz="1800" dirty="0"/>
              <a:t>: </a:t>
            </a:r>
            <a:r>
              <a:rPr lang="en-US" altLang="zh-CN" sz="1800" dirty="0" smtClean="0"/>
              <a:t>{</a:t>
            </a:r>
            <a:r>
              <a:rPr lang="en-US" altLang="zh-CN" sz="1800" dirty="0"/>
              <a:t>'Content-Type'</a:t>
            </a:r>
            <a:r>
              <a:rPr lang="en-US" altLang="zh-CN" sz="1800" dirty="0"/>
              <a:t>: </a:t>
            </a:r>
            <a:r>
              <a:rPr lang="en-US" altLang="zh-CN" sz="1800" dirty="0"/>
              <a:t>'application/x-www-form-</a:t>
            </a:r>
            <a:r>
              <a:rPr lang="en-US" altLang="zh-CN" sz="1800" dirty="0" err="1"/>
              <a:t>urlencoded</a:t>
            </a:r>
            <a:r>
              <a:rPr lang="en-US" altLang="zh-CN" sz="1800" dirty="0"/>
              <a:t>'</a:t>
            </a:r>
            <a:r>
              <a:rPr lang="en-US" altLang="zh-CN" sz="1800" dirty="0" smtClean="0"/>
              <a:t>}, </a:t>
            </a:r>
          </a:p>
          <a:p>
            <a:pPr marL="0" indent="0">
              <a:buNone/>
            </a:pPr>
            <a:r>
              <a:rPr lang="en-US" altLang="zh-CN" sz="1800" dirty="0" smtClean="0"/>
              <a:t>		    </a:t>
            </a:r>
            <a:r>
              <a:rPr lang="en-US" altLang="zh-CN" sz="1800" dirty="0" smtClean="0">
                <a:solidFill>
                  <a:schemeClr val="accent6"/>
                </a:solidFill>
              </a:rPr>
              <a:t>body</a:t>
            </a:r>
            <a:r>
              <a:rPr lang="en-US" altLang="zh-CN" sz="1800" dirty="0"/>
              <a:t>: </a:t>
            </a:r>
            <a:r>
              <a:rPr lang="en-US" altLang="zh-CN" sz="1800" dirty="0" smtClean="0"/>
              <a:t>'key1=value1&amp;key2=value2</a:t>
            </a:r>
            <a:r>
              <a:rPr lang="en-US" altLang="zh-CN" sz="1800" dirty="0"/>
              <a:t>'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		})</a:t>
            </a: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kumimoji="1" lang="zh-CN" altLang="en-US" sz="1800" b="1" dirty="0" smtClean="0"/>
              <a:t>获取返回值</a:t>
            </a:r>
            <a:endParaRPr kumimoji="1" lang="en-US" altLang="zh-CN" sz="1800" b="1" dirty="0" smtClean="0"/>
          </a:p>
          <a:p>
            <a:pPr marL="0" indent="0">
              <a:buNone/>
            </a:pPr>
            <a:r>
              <a:rPr lang="en-US" altLang="zh-CN" sz="1800" dirty="0" smtClean="0"/>
              <a:t>	fetch</a:t>
            </a:r>
            <a:r>
              <a:rPr lang="en-US" altLang="zh-CN" sz="1800" dirty="0"/>
              <a:t>(</a:t>
            </a:r>
            <a:r>
              <a:rPr lang="en-US" altLang="zh-CN" sz="1800" dirty="0"/>
              <a:t>'https://mywebsite.com/</a:t>
            </a:r>
            <a:r>
              <a:rPr lang="en-US" altLang="zh-CN" sz="1800" dirty="0" err="1"/>
              <a:t>endpoint.php</a:t>
            </a:r>
            <a:r>
              <a:rPr lang="en-US" altLang="zh-CN" sz="1800" dirty="0" smtClean="0"/>
              <a:t>')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   .</a:t>
            </a:r>
            <a:r>
              <a:rPr lang="en-US" altLang="zh-CN" sz="1800" dirty="0">
                <a:solidFill>
                  <a:srgbClr val="FF0000"/>
                </a:solidFill>
              </a:rPr>
              <a:t>then</a:t>
            </a:r>
            <a:r>
              <a:rPr lang="en-US" altLang="zh-CN" sz="1800" dirty="0"/>
              <a:t>((response) =&gt; </a:t>
            </a:r>
            <a:r>
              <a:rPr lang="en-US" altLang="zh-CN" sz="1800" dirty="0" err="1"/>
              <a:t>response.text</a:t>
            </a:r>
            <a:r>
              <a:rPr lang="en-US" altLang="zh-CN" sz="1800" dirty="0" smtClean="0"/>
              <a:t>())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   .</a:t>
            </a:r>
            <a:r>
              <a:rPr lang="en-US" altLang="zh-CN" sz="1800" dirty="0"/>
              <a:t>then((</a:t>
            </a:r>
            <a:r>
              <a:rPr lang="en-US" altLang="zh-CN" sz="1800" dirty="0" err="1"/>
              <a:t>responseText</a:t>
            </a:r>
            <a:r>
              <a:rPr lang="en-US" altLang="zh-CN" sz="1800" dirty="0"/>
              <a:t>) =&gt; { </a:t>
            </a:r>
            <a:r>
              <a:rPr lang="en-US" altLang="zh-CN" sz="1800" dirty="0"/>
              <a:t>console</a:t>
            </a:r>
            <a:r>
              <a:rPr lang="en-US" altLang="zh-CN" sz="1800" dirty="0"/>
              <a:t>.log(</a:t>
            </a:r>
            <a:r>
              <a:rPr lang="en-US" altLang="zh-CN" sz="1800" dirty="0" err="1"/>
              <a:t>responseText</a:t>
            </a:r>
            <a:r>
              <a:rPr lang="en-US" altLang="zh-CN" sz="1800" dirty="0"/>
              <a:t>); </a:t>
            </a:r>
            <a:r>
              <a:rPr lang="en-US" altLang="zh-CN" sz="1800" dirty="0" smtClean="0"/>
              <a:t>})</a:t>
            </a:r>
          </a:p>
          <a:p>
            <a:pPr marL="0" indent="0">
              <a:buNone/>
            </a:pPr>
            <a:r>
              <a:rPr lang="en-US" altLang="zh-CN" sz="1800" dirty="0"/>
              <a:t>	 </a:t>
            </a:r>
            <a:r>
              <a:rPr lang="en-US" altLang="zh-CN" sz="1800" dirty="0" smtClean="0"/>
              <a:t>  </a:t>
            </a:r>
            <a:r>
              <a:rPr lang="en-US" altLang="zh-CN" sz="1800" dirty="0"/>
              <a:t>.catch((error) =&gt; { </a:t>
            </a:r>
            <a:r>
              <a:rPr lang="en-US" altLang="zh-CN" sz="1800" dirty="0" err="1"/>
              <a:t>console</a:t>
            </a:r>
            <a:r>
              <a:rPr lang="en-US" altLang="zh-CN" sz="1800" dirty="0" err="1"/>
              <a:t>.warn</a:t>
            </a:r>
            <a:r>
              <a:rPr lang="en-US" altLang="zh-CN" sz="1800" dirty="0"/>
              <a:t>(error); });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6937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257</Words>
  <Application>Microsoft Office PowerPoint</Application>
  <PresentationFormat>全屏显示(16:9)</PresentationFormat>
  <Paragraphs>72</Paragraphs>
  <Slides>11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React-native</vt:lpstr>
      <vt:lpstr>一个小实践</vt:lpstr>
      <vt:lpstr>引语</vt:lpstr>
      <vt:lpstr>Navigator</vt:lpstr>
      <vt:lpstr>Navigator初始化</vt:lpstr>
      <vt:lpstr>小实践</vt:lpstr>
      <vt:lpstr>跳转传参</vt:lpstr>
      <vt:lpstr>网络</vt:lpstr>
      <vt:lpstr>Fetch</vt:lpstr>
      <vt:lpstr>小实践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React-native</dc:title>
  <dc:creator>shenchengan</dc:creator>
  <cp:lastModifiedBy>shenchengan</cp:lastModifiedBy>
  <cp:revision>60</cp:revision>
  <dcterms:created xsi:type="dcterms:W3CDTF">2016-09-05T06:16:22Z</dcterms:created>
  <dcterms:modified xsi:type="dcterms:W3CDTF">2016-11-15T02:04:43Z</dcterms:modified>
</cp:coreProperties>
</file>