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1" r:id="rId4"/>
    <p:sldMasterId id="214748369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9" name="Chamira Meegahawatte"/>
  <p:cmAuthor clrIdx="1" id="1" initials="" lastIdx="3" name="Rangana Sampath"/>
  <p:cmAuthor clrIdx="2" id="2" initials="" lastIdx="5" name="Kushira Godellawat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2-10T13:42:51.169">
    <p:pos x="551" y="607"/>
    <p:text>NoSQL. wat does it mean.. get them engaged?</p:text>
  </p:cm>
  <p:cm authorId="0" idx="2" dt="2017-02-10T13:42:31.554">
    <p:pos x="551" y="707"/>
    <p:text>Java and Javascript? Ask what they know about Java and JS.. ask about any connection they have .. just to confuse them</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3" dt="2017-02-10T16:27:59.414">
    <p:pos x="6000" y="0"/>
    <p:text>think we can limit our selves to the most needed ones here? +kushira.godellawatta@pearson.com +dhanushka.jayamaha@pearson.com</p:text>
  </p:cm>
  <p:cm authorId="2" idx="3" dt="2017-02-10T16:23:22.526">
    <p:pos x="6000" y="100"/>
    <p:text>_Marked as resolved_</p:text>
  </p:cm>
  <p:cm authorId="2" idx="4" dt="2017-02-10T16:26:51.585">
    <p:pos x="6000" y="200"/>
    <p:text>_Re-opened_</p:text>
  </p:cm>
  <p:cm authorId="2" idx="5" dt="2017-02-10T16:27:59.414">
    <p:pos x="6000" y="300"/>
    <p:text>I'll just quickly walk through here. Based on the time I'll drop some if needed.
+rangana.sampath@pearson.com</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7-02-10T13:50:18.085">
    <p:pos x="6000" y="0"/>
    <p:text>Ok it is all about theory aspects. are we not talkin about JS and Java yet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02-10T13:43:36.529">
    <p:pos x="551" y="607"/>
    <p:text>full stack development.. another area to get them engaged.. what is FSD??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7-02-10T13:45:04.311">
    <p:pos x="551" y="607"/>
    <p:text>OK this slide is gonna scare them.. GOOD.. but here is the thing. Tell them not to worry. It is gonna be baby steps they going to take. and tell them to go and google these words. and tell them they can boast about these words with your friends. cause u are gonna be better than the rest.
+dhanushka.jayamaha@pearson.com +rangana.sampath@pearson.com +kushira.godellawatta@pearson.com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7-02-10T13:45:58.720">
    <p:pos x="551" y="607"/>
    <p:text>Are you sure u are going to do all of these??? if so then fine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7-02-10T13:46:09.155">
    <p:pos x="1573" y="96"/>
    <p:text>Very nice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7-02-10T13:47:42.393">
    <p:pos x="551" y="607"/>
    <p:text>Good. but make sure u tell them that u do NOT need to study these. But keep in mind. Give clear examples ( which u have done in the next 5 slides ) .. but however do not use a lot time here for the next 5 slides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7-02-10T16:18:45.713">
    <p:pos x="551" y="607"/>
    <p:text>module, API, JSON might be new to them</p:text>
  </p:cm>
  <p:cm authorId="2" idx="1" dt="2017-02-10T16:18:45.713">
    <p:pos x="551" y="707"/>
    <p:text>Will explain and them questions.
+rangana.sampath@pearson.com</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7-02-10T16:19:09.318">
    <p:pos x="551" y="607"/>
    <p:text>extension, abstraction, concrete implementation might be new words</p:text>
  </p:cm>
  <p:cm authorId="2" idx="2" dt="2017-02-10T16:19:09.318">
    <p:pos x="551" y="707"/>
    <p:text>Will explain.
+rangana.sampath@pearson.com</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7-02-10T13:48:28.859">
    <p:pos x="551" y="607"/>
    <p:text>good place for a refresher.. using the KISS term :) get the student engaged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0" name="Shape 280"/>
          <p:cNvSpPr txBox="1"/>
          <p:nvPr>
            <p:ph idx="1" type="body"/>
          </p:nvPr>
        </p:nvSpPr>
        <p:spPr>
          <a:xfrm>
            <a:off x="1124744" y="4343400"/>
            <a:ext cx="46086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1" name="Shape 281"/>
          <p:cNvSpPr txBox="1"/>
          <p:nvPr>
            <p:ph idx="12" type="sldNum"/>
          </p:nvPr>
        </p:nvSpPr>
        <p:spPr>
          <a:xfrm>
            <a:off x="6022876" y="8686800"/>
            <a:ext cx="8352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1" showMasterSp="0">
  <p:cSld name="Title Slide Option1">
    <p:bg>
      <p:bgPr>
        <a:solidFill>
          <a:schemeClr val="dk2"/>
        </a:solidFill>
      </p:bgPr>
    </p:bg>
    <p:spTree>
      <p:nvGrpSpPr>
        <p:cNvPr id="56" name="Shape 56"/>
        <p:cNvGrpSpPr/>
        <p:nvPr/>
      </p:nvGrpSpPr>
      <p:grpSpPr>
        <a:xfrm>
          <a:off x="0" y="0"/>
          <a:ext cx="0" cy="0"/>
          <a:chOff x="0" y="0"/>
          <a:chExt cx="0" cy="0"/>
        </a:xfrm>
      </p:grpSpPr>
      <p:sp>
        <p:nvSpPr>
          <p:cNvPr id="57" name="Shape 57"/>
          <p:cNvSpPr txBox="1"/>
          <p:nvPr>
            <p:ph type="ctrTitle"/>
          </p:nvPr>
        </p:nvSpPr>
        <p:spPr>
          <a:xfrm>
            <a:off x="472765" y="1260048"/>
            <a:ext cx="3683100" cy="1683300"/>
          </a:xfrm>
          <a:prstGeom prst="rect">
            <a:avLst/>
          </a:prstGeom>
          <a:noFill/>
          <a:ln>
            <a:noFill/>
          </a:ln>
        </p:spPr>
        <p:txBody>
          <a:bodyPr anchorCtr="0" anchor="t" bIns="68575" lIns="68575" spcFirstLastPara="1" rIns="68575" wrap="square" tIns="68575"/>
          <a:lstStyle>
            <a:lvl1pPr indent="0" lvl="0" marL="0" marR="0" rtl="0" algn="l">
              <a:lnSpc>
                <a:spcPct val="110526"/>
              </a:lnSpc>
              <a:spcBef>
                <a:spcPts val="0"/>
              </a:spcBef>
              <a:spcAft>
                <a:spcPts val="0"/>
              </a:spcAft>
              <a:buClr>
                <a:schemeClr val="accent6"/>
              </a:buClr>
              <a:buSzPts val="1100"/>
              <a:buFont typeface="Times New Roman"/>
              <a:buNone/>
              <a:defRPr b="1" i="0" sz="2900" u="none" cap="none" strike="noStrike">
                <a:solidFill>
                  <a:schemeClr val="accent6"/>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8" name="Shape 58"/>
          <p:cNvSpPr txBox="1"/>
          <p:nvPr>
            <p:ph idx="1" type="subTitle"/>
          </p:nvPr>
        </p:nvSpPr>
        <p:spPr>
          <a:xfrm>
            <a:off x="472765" y="3043238"/>
            <a:ext cx="3397200" cy="1100400"/>
          </a:xfrm>
          <a:prstGeom prst="rect">
            <a:avLst/>
          </a:prstGeom>
          <a:noFill/>
          <a:ln>
            <a:noFill/>
          </a:ln>
        </p:spPr>
        <p:txBody>
          <a:bodyPr anchorCtr="0" anchor="t" bIns="68575" lIns="68575" spcFirstLastPara="1" rIns="68575" wrap="square" tIns="68575"/>
          <a:lstStyle>
            <a:lvl1pPr indent="0" lvl="0" marL="0" marR="0" rtl="0" algn="l">
              <a:lnSpc>
                <a:spcPct val="133333"/>
              </a:lnSpc>
              <a:spcBef>
                <a:spcPts val="0"/>
              </a:spcBef>
              <a:spcAft>
                <a:spcPts val="0"/>
              </a:spcAft>
              <a:buClr>
                <a:schemeClr val="lt1"/>
              </a:buClr>
              <a:buSzPts val="1100"/>
              <a:buFont typeface="Arial"/>
              <a:buNone/>
              <a:defRPr b="0" i="0" sz="1400" u="none" cap="none" strike="noStrike">
                <a:solidFill>
                  <a:schemeClr val="lt1"/>
                </a:solidFill>
                <a:latin typeface="Arial"/>
                <a:ea typeface="Arial"/>
                <a:cs typeface="Arial"/>
                <a:sym typeface="Arial"/>
              </a:defRPr>
            </a:lvl1pPr>
            <a:lvl2pPr indent="0" lvl="1" marL="342900" marR="0" rtl="0" algn="ctr">
              <a:lnSpc>
                <a:spcPct val="122222"/>
              </a:lnSpc>
              <a:spcBef>
                <a:spcPts val="0"/>
              </a:spcBef>
              <a:spcAft>
                <a:spcPts val="0"/>
              </a:spcAft>
              <a:buClr>
                <a:schemeClr val="lt2"/>
              </a:buClr>
              <a:buSzPts val="1400"/>
              <a:buFont typeface="Arial"/>
              <a:buNone/>
              <a:defRPr b="0" i="0" sz="1400" u="none" cap="none" strike="noStrike">
                <a:solidFill>
                  <a:srgbClr val="88AABF"/>
                </a:solidFill>
                <a:latin typeface="Arial"/>
                <a:ea typeface="Arial"/>
                <a:cs typeface="Arial"/>
                <a:sym typeface="Arial"/>
              </a:defRPr>
            </a:lvl2pPr>
            <a:lvl3pPr indent="0" lvl="2" marL="685800" marR="0" rtl="0" algn="ctr">
              <a:lnSpc>
                <a:spcPct val="122222"/>
              </a:lnSpc>
              <a:spcBef>
                <a:spcPts val="0"/>
              </a:spcBef>
              <a:spcAft>
                <a:spcPts val="0"/>
              </a:spcAft>
              <a:buClr>
                <a:schemeClr val="accent4"/>
              </a:buClr>
              <a:buSzPts val="1400"/>
              <a:buFont typeface="Arial"/>
              <a:buNone/>
              <a:defRPr b="0" i="0" sz="1400" u="none" cap="none" strike="noStrike">
                <a:solidFill>
                  <a:srgbClr val="88AABF"/>
                </a:solidFill>
                <a:latin typeface="Arial"/>
                <a:ea typeface="Arial"/>
                <a:cs typeface="Arial"/>
                <a:sym typeface="Arial"/>
              </a:defRPr>
            </a:lvl3pPr>
            <a:lvl4pPr indent="0" lvl="3" marL="1028700" marR="0" rtl="0" algn="ctr">
              <a:lnSpc>
                <a:spcPct val="125000"/>
              </a:lnSpc>
              <a:spcBef>
                <a:spcPts val="0"/>
              </a:spcBef>
              <a:spcAft>
                <a:spcPts val="0"/>
              </a:spcAft>
              <a:buClr>
                <a:schemeClr val="dk1"/>
              </a:buClr>
              <a:buSzPts val="1100"/>
              <a:buFont typeface="Arial"/>
              <a:buNone/>
              <a:defRPr b="0" i="0" sz="900" u="none" cap="none" strike="noStrike">
                <a:solidFill>
                  <a:srgbClr val="88AABF"/>
                </a:solidFill>
                <a:latin typeface="Arial"/>
                <a:ea typeface="Arial"/>
                <a:cs typeface="Arial"/>
                <a:sym typeface="Arial"/>
              </a:defRPr>
            </a:lvl4pPr>
            <a:lvl5pPr indent="0" lvl="4" marL="1371600" marR="0" rtl="0" algn="ctr">
              <a:spcBef>
                <a:spcPts val="600"/>
              </a:spcBef>
              <a:spcAft>
                <a:spcPts val="0"/>
              </a:spcAft>
              <a:buClr>
                <a:srgbClr val="88AABF"/>
              </a:buClr>
              <a:buSzPts val="1400"/>
              <a:buFont typeface="Arial"/>
              <a:buNone/>
              <a:defRPr b="0" i="0" sz="1400" u="none" cap="none" strike="noStrike">
                <a:solidFill>
                  <a:srgbClr val="88AABF"/>
                </a:solidFill>
                <a:latin typeface="Arial"/>
                <a:ea typeface="Arial"/>
                <a:cs typeface="Arial"/>
                <a:sym typeface="Arial"/>
              </a:defRPr>
            </a:lvl5pPr>
            <a:lvl6pPr indent="0" lvl="5" marL="17145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6pPr>
            <a:lvl7pPr indent="0" lvl="6" marL="20574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7pPr>
            <a:lvl8pPr indent="0" lvl="7" marL="24003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8pPr>
            <a:lvl9pPr indent="0" lvl="8" marL="27432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9pPr>
          </a:lstStyle>
          <a:p/>
        </p:txBody>
      </p:sp>
      <p:sp>
        <p:nvSpPr>
          <p:cNvPr id="59" name="Shape 59"/>
          <p:cNvSpPr txBox="1"/>
          <p:nvPr>
            <p:ph idx="2" type="body"/>
          </p:nvPr>
        </p:nvSpPr>
        <p:spPr>
          <a:xfrm>
            <a:off x="472765" y="4699397"/>
            <a:ext cx="3962400" cy="2145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lt1"/>
              </a:buClr>
              <a:buSzPts val="1100"/>
              <a:buFont typeface="Arial"/>
              <a:buNone/>
              <a:defRPr b="0" i="0" sz="1400" u="none" cap="none" strike="noStrike">
                <a:solidFill>
                  <a:schemeClr val="lt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0" name="Shape 60"/>
          <p:cNvSpPr/>
          <p:nvPr>
            <p:ph idx="3" type="pic"/>
          </p:nvPr>
        </p:nvSpPr>
        <p:spPr>
          <a:xfrm>
            <a:off x="4581524"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0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Arial"/>
                <a:ea typeface="Arial"/>
                <a:cs typeface="Arial"/>
                <a:sym typeface="Arial"/>
              </a:defRPr>
            </a:lvl1pPr>
            <a:lvl2pPr indent="0" lvl="1" marL="0" marR="0" rtl="0" algn="l">
              <a:spcBef>
                <a:spcPts val="0"/>
              </a:spcBef>
              <a:buNone/>
              <a:defRPr b="1" i="0" sz="600" u="none" cap="none" strike="noStrike">
                <a:solidFill>
                  <a:schemeClr val="dk2"/>
                </a:solidFill>
                <a:latin typeface="Arial"/>
                <a:ea typeface="Arial"/>
                <a:cs typeface="Arial"/>
                <a:sym typeface="Arial"/>
              </a:defRPr>
            </a:lvl2pPr>
            <a:lvl3pPr indent="0" lvl="2" marL="0" marR="0" rtl="0" algn="l">
              <a:spcBef>
                <a:spcPts val="0"/>
              </a:spcBef>
              <a:buNone/>
              <a:defRPr b="1" i="0" sz="600" u="none" cap="none" strike="noStrike">
                <a:solidFill>
                  <a:schemeClr val="dk2"/>
                </a:solidFill>
                <a:latin typeface="Arial"/>
                <a:ea typeface="Arial"/>
                <a:cs typeface="Arial"/>
                <a:sym typeface="Arial"/>
              </a:defRPr>
            </a:lvl3pPr>
            <a:lvl4pPr indent="0" lvl="3" marL="0" marR="0" rtl="0" algn="l">
              <a:spcBef>
                <a:spcPts val="0"/>
              </a:spcBef>
              <a:buNone/>
              <a:defRPr b="1" i="0" sz="600" u="none" cap="none" strike="noStrike">
                <a:solidFill>
                  <a:schemeClr val="dk2"/>
                </a:solidFill>
                <a:latin typeface="Arial"/>
                <a:ea typeface="Arial"/>
                <a:cs typeface="Arial"/>
                <a:sym typeface="Arial"/>
              </a:defRPr>
            </a:lvl4pPr>
            <a:lvl5pPr indent="0" lvl="4" marL="0" marR="0" rtl="0" algn="l">
              <a:spcBef>
                <a:spcPts val="0"/>
              </a:spcBef>
              <a:buNone/>
              <a:defRPr b="1" i="0" sz="600" u="none" cap="none" strike="noStrike">
                <a:solidFill>
                  <a:schemeClr val="dk2"/>
                </a:solidFill>
                <a:latin typeface="Arial"/>
                <a:ea typeface="Arial"/>
                <a:cs typeface="Arial"/>
                <a:sym typeface="Arial"/>
              </a:defRPr>
            </a:lvl5pPr>
            <a:lvl6pPr indent="0" lvl="5" marL="0" marR="0" rtl="0" algn="l">
              <a:spcBef>
                <a:spcPts val="0"/>
              </a:spcBef>
              <a:buNone/>
              <a:defRPr b="1" i="0" sz="600" u="none" cap="none" strike="noStrike">
                <a:solidFill>
                  <a:schemeClr val="dk2"/>
                </a:solidFill>
                <a:latin typeface="Arial"/>
                <a:ea typeface="Arial"/>
                <a:cs typeface="Arial"/>
                <a:sym typeface="Arial"/>
              </a:defRPr>
            </a:lvl6pPr>
            <a:lvl7pPr indent="0" lvl="6" marL="0" marR="0" rtl="0" algn="l">
              <a:spcBef>
                <a:spcPts val="0"/>
              </a:spcBef>
              <a:buNone/>
              <a:defRPr b="1" i="0" sz="600" u="none" cap="none" strike="noStrike">
                <a:solidFill>
                  <a:schemeClr val="dk2"/>
                </a:solidFill>
                <a:latin typeface="Arial"/>
                <a:ea typeface="Arial"/>
                <a:cs typeface="Arial"/>
                <a:sym typeface="Arial"/>
              </a:defRPr>
            </a:lvl7pPr>
            <a:lvl8pPr indent="0" lvl="7" marL="0" marR="0" rtl="0" algn="l">
              <a:spcBef>
                <a:spcPts val="0"/>
              </a:spcBef>
              <a:buNone/>
              <a:defRPr b="1" i="0" sz="600" u="none" cap="none" strike="noStrike">
                <a:solidFill>
                  <a:schemeClr val="dk2"/>
                </a:solidFill>
                <a:latin typeface="Arial"/>
                <a:ea typeface="Arial"/>
                <a:cs typeface="Arial"/>
                <a:sym typeface="Arial"/>
              </a:defRPr>
            </a:lvl8pPr>
            <a:lvl9pPr indent="0" lvl="8" marL="0" marR="0" rtl="0" algn="l">
              <a:spcBef>
                <a:spcPts val="0"/>
              </a:spcBef>
              <a:buNone/>
              <a:defRPr b="1" i="0" sz="6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62" name="Shape 62"/>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63" name="Shape 63"/>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i="0" sz="500" u="none" cap="none" strike="noStrike">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p:cSld name="Numbered">
    <p:spTree>
      <p:nvGrpSpPr>
        <p:cNvPr id="64" name="Shape 64"/>
        <p:cNvGrpSpPr/>
        <p:nvPr/>
      </p:nvGrpSpPr>
      <p:grpSpPr>
        <a:xfrm>
          <a:off x="0" y="0"/>
          <a:ext cx="0" cy="0"/>
          <a:chOff x="0" y="0"/>
          <a:chExt cx="0" cy="0"/>
        </a:xfrm>
      </p:grpSpPr>
      <p:sp>
        <p:nvSpPr>
          <p:cNvPr id="65" name="Shape 65"/>
          <p:cNvSpPr txBox="1"/>
          <p:nvPr>
            <p:ph type="title"/>
          </p:nvPr>
        </p:nvSpPr>
        <p:spPr>
          <a:xfrm>
            <a:off x="467916" y="313200"/>
            <a:ext cx="8208300" cy="8370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6" name="Shape 66"/>
          <p:cNvSpPr txBox="1"/>
          <p:nvPr>
            <p:ph idx="1" type="body"/>
          </p:nvPr>
        </p:nvSpPr>
        <p:spPr>
          <a:xfrm>
            <a:off x="467915" y="1357313"/>
            <a:ext cx="6682800" cy="2836200"/>
          </a:xfrm>
          <a:prstGeom prst="rect">
            <a:avLst/>
          </a:prstGeom>
          <a:noFill/>
          <a:ln>
            <a:noFill/>
          </a:ln>
        </p:spPr>
        <p:txBody>
          <a:bodyPr anchorCtr="0" anchor="t" bIns="68575" lIns="68575" spcFirstLastPara="1" rIns="68575" wrap="square" tIns="68575"/>
          <a:lstStyle>
            <a:lvl1pPr indent="-317500" lvl="0" marL="457200" marR="0" rtl="0" algn="l">
              <a:lnSpc>
                <a:spcPct val="122222"/>
              </a:lnSpc>
              <a:spcBef>
                <a:spcPts val="900"/>
              </a:spcBef>
              <a:spcAft>
                <a:spcPts val="0"/>
              </a:spcAft>
              <a:buClr>
                <a:schemeClr val="dk1"/>
              </a:buClr>
              <a:buSzPts val="1400"/>
              <a:buFont typeface="Times New Roman"/>
              <a:buAutoNum type="arabicPeriod"/>
              <a:defRPr b="1" i="0" sz="1400" u="none" cap="none" strike="noStrike">
                <a:solidFill>
                  <a:schemeClr val="dk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Arial"/>
                <a:ea typeface="Arial"/>
                <a:cs typeface="Arial"/>
                <a:sym typeface="Arial"/>
              </a:defRPr>
            </a:lvl1pPr>
            <a:lvl2pPr indent="0" lvl="1" marL="0" marR="0" rtl="0" algn="l">
              <a:spcBef>
                <a:spcPts val="0"/>
              </a:spcBef>
              <a:buNone/>
              <a:defRPr b="1" i="0" sz="600" u="none" cap="none" strike="noStrike">
                <a:solidFill>
                  <a:schemeClr val="dk2"/>
                </a:solidFill>
                <a:latin typeface="Arial"/>
                <a:ea typeface="Arial"/>
                <a:cs typeface="Arial"/>
                <a:sym typeface="Arial"/>
              </a:defRPr>
            </a:lvl2pPr>
            <a:lvl3pPr indent="0" lvl="2" marL="0" marR="0" rtl="0" algn="l">
              <a:spcBef>
                <a:spcPts val="0"/>
              </a:spcBef>
              <a:buNone/>
              <a:defRPr b="1" i="0" sz="600" u="none" cap="none" strike="noStrike">
                <a:solidFill>
                  <a:schemeClr val="dk2"/>
                </a:solidFill>
                <a:latin typeface="Arial"/>
                <a:ea typeface="Arial"/>
                <a:cs typeface="Arial"/>
                <a:sym typeface="Arial"/>
              </a:defRPr>
            </a:lvl3pPr>
            <a:lvl4pPr indent="0" lvl="3" marL="0" marR="0" rtl="0" algn="l">
              <a:spcBef>
                <a:spcPts val="0"/>
              </a:spcBef>
              <a:buNone/>
              <a:defRPr b="1" i="0" sz="600" u="none" cap="none" strike="noStrike">
                <a:solidFill>
                  <a:schemeClr val="dk2"/>
                </a:solidFill>
                <a:latin typeface="Arial"/>
                <a:ea typeface="Arial"/>
                <a:cs typeface="Arial"/>
                <a:sym typeface="Arial"/>
              </a:defRPr>
            </a:lvl4pPr>
            <a:lvl5pPr indent="0" lvl="4" marL="0" marR="0" rtl="0" algn="l">
              <a:spcBef>
                <a:spcPts val="0"/>
              </a:spcBef>
              <a:buNone/>
              <a:defRPr b="1" i="0" sz="600" u="none" cap="none" strike="noStrike">
                <a:solidFill>
                  <a:schemeClr val="dk2"/>
                </a:solidFill>
                <a:latin typeface="Arial"/>
                <a:ea typeface="Arial"/>
                <a:cs typeface="Arial"/>
                <a:sym typeface="Arial"/>
              </a:defRPr>
            </a:lvl5pPr>
            <a:lvl6pPr indent="0" lvl="5" marL="0" marR="0" rtl="0" algn="l">
              <a:spcBef>
                <a:spcPts val="0"/>
              </a:spcBef>
              <a:buNone/>
              <a:defRPr b="1" i="0" sz="600" u="none" cap="none" strike="noStrike">
                <a:solidFill>
                  <a:schemeClr val="dk2"/>
                </a:solidFill>
                <a:latin typeface="Arial"/>
                <a:ea typeface="Arial"/>
                <a:cs typeface="Arial"/>
                <a:sym typeface="Arial"/>
              </a:defRPr>
            </a:lvl6pPr>
            <a:lvl7pPr indent="0" lvl="6" marL="0" marR="0" rtl="0" algn="l">
              <a:spcBef>
                <a:spcPts val="0"/>
              </a:spcBef>
              <a:buNone/>
              <a:defRPr b="1" i="0" sz="600" u="none" cap="none" strike="noStrike">
                <a:solidFill>
                  <a:schemeClr val="dk2"/>
                </a:solidFill>
                <a:latin typeface="Arial"/>
                <a:ea typeface="Arial"/>
                <a:cs typeface="Arial"/>
                <a:sym typeface="Arial"/>
              </a:defRPr>
            </a:lvl7pPr>
            <a:lvl8pPr indent="0" lvl="7" marL="0" marR="0" rtl="0" algn="l">
              <a:spcBef>
                <a:spcPts val="0"/>
              </a:spcBef>
              <a:buNone/>
              <a:defRPr b="1" i="0" sz="600" u="none" cap="none" strike="noStrike">
                <a:solidFill>
                  <a:schemeClr val="dk2"/>
                </a:solidFill>
                <a:latin typeface="Arial"/>
                <a:ea typeface="Arial"/>
                <a:cs typeface="Arial"/>
                <a:sym typeface="Arial"/>
              </a:defRPr>
            </a:lvl8pPr>
            <a:lvl9pPr indent="0" lvl="8" marL="0" marR="0" rtl="0" algn="l">
              <a:spcBef>
                <a:spcPts val="0"/>
              </a:spcBef>
              <a:buNone/>
              <a:defRPr b="1" i="0" sz="6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68" name="Shape 68"/>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i="0" sz="500" u="none" cap="none" strike="noStrike">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3" showMasterSp="0">
  <p:cSld name="Divider Option 3">
    <p:bg>
      <p:bgPr>
        <a:blipFill rotWithShape="1">
          <a:blip r:embed="rId2">
            <a:alphaModFix/>
          </a:blip>
          <a:stretch>
            <a:fillRect b="0" l="-37999" r="-37988" t="0"/>
          </a:stretch>
        </a:blipFill>
      </p:bgPr>
    </p:bg>
    <p:spTree>
      <p:nvGrpSpPr>
        <p:cNvPr id="69" name="Shape 69"/>
        <p:cNvGrpSpPr/>
        <p:nvPr/>
      </p:nvGrpSpPr>
      <p:grpSpPr>
        <a:xfrm>
          <a:off x="0" y="0"/>
          <a:ext cx="0" cy="0"/>
          <a:chOff x="0" y="0"/>
          <a:chExt cx="0" cy="0"/>
        </a:xfrm>
      </p:grpSpPr>
      <p:sp>
        <p:nvSpPr>
          <p:cNvPr id="70" name="Shape 70"/>
          <p:cNvSpPr/>
          <p:nvPr/>
        </p:nvSpPr>
        <p:spPr>
          <a:xfrm>
            <a:off x="2618550" y="588371"/>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 name="Shape 71"/>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2" name="Shape 72"/>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re to Learn" showMasterSp="0">
  <p:cSld name="More to Learn">
    <p:bg>
      <p:bgPr>
        <a:solidFill>
          <a:schemeClr val="dk2"/>
        </a:solidFill>
      </p:bgPr>
    </p:bg>
    <p:spTree>
      <p:nvGrpSpPr>
        <p:cNvPr id="73" name="Shape 73"/>
        <p:cNvGrpSpPr/>
        <p:nvPr/>
      </p:nvGrpSpPr>
      <p:grpSpPr>
        <a:xfrm>
          <a:off x="0" y="0"/>
          <a:ext cx="0" cy="0"/>
          <a:chOff x="0" y="0"/>
          <a:chExt cx="0" cy="0"/>
        </a:xfrm>
      </p:grpSpPr>
      <p:pic>
        <p:nvPicPr>
          <p:cNvPr id="74" name="Shape 74"/>
          <p:cNvPicPr preferRelativeResize="0"/>
          <p:nvPr/>
        </p:nvPicPr>
        <p:blipFill rotWithShape="1">
          <a:blip r:embed="rId2">
            <a:alphaModFix/>
          </a:blip>
          <a:srcRect b="5308" l="0" r="0" t="5770"/>
          <a:stretch/>
        </p:blipFill>
        <p:spPr>
          <a:xfrm>
            <a:off x="1831012" y="0"/>
            <a:ext cx="5661900" cy="5143500"/>
          </a:xfrm>
          <a:prstGeom prst="rect">
            <a:avLst/>
          </a:prstGeom>
          <a:noFill/>
          <a:ln>
            <a:noFill/>
          </a:ln>
        </p:spPr>
      </p:pic>
      <p:sp>
        <p:nvSpPr>
          <p:cNvPr id="75" name="Shape 75"/>
          <p:cNvSpPr txBox="1"/>
          <p:nvPr>
            <p:ph type="ctrTitle"/>
          </p:nvPr>
        </p:nvSpPr>
        <p:spPr>
          <a:xfrm>
            <a:off x="2333624" y="2046650"/>
            <a:ext cx="4656600" cy="739500"/>
          </a:xfrm>
          <a:prstGeom prst="rect">
            <a:avLst/>
          </a:prstGeom>
          <a:noFill/>
          <a:ln>
            <a:noFill/>
          </a:ln>
        </p:spPr>
        <p:txBody>
          <a:bodyPr anchorCtr="0" anchor="b" bIns="68575" lIns="68575" spcFirstLastPara="1" rIns="68575" wrap="square" tIns="68575"/>
          <a:lstStyle>
            <a:lvl1pPr indent="0" lvl="0" marL="0" marR="0" rtl="0" algn="ctr">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6" name="Shape 76"/>
          <p:cNvSpPr txBox="1"/>
          <p:nvPr>
            <p:ph idx="1" type="body"/>
          </p:nvPr>
        </p:nvSpPr>
        <p:spPr>
          <a:xfrm>
            <a:off x="2343150" y="2871788"/>
            <a:ext cx="4743600" cy="478500"/>
          </a:xfrm>
          <a:prstGeom prst="rect">
            <a:avLst/>
          </a:prstGeom>
          <a:noFill/>
          <a:ln>
            <a:noFill/>
          </a:ln>
        </p:spPr>
        <p:txBody>
          <a:bodyPr anchorCtr="0" anchor="t" bIns="68575" lIns="68575" spcFirstLastPara="1" rIns="68575" wrap="square" tIns="68575"/>
          <a:lstStyle>
            <a:lvl1pPr indent="-228600" lvl="0" marL="457200" marR="0" rtl="0" algn="ctr">
              <a:lnSpc>
                <a:spcPct val="116666"/>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228600" lvl="1" marL="914400" marR="0" rtl="0" algn="ctr">
              <a:lnSpc>
                <a:spcPct val="116666"/>
              </a:lnSpc>
              <a:spcBef>
                <a:spcPts val="0"/>
              </a:spcBef>
              <a:spcAft>
                <a:spcPts val="0"/>
              </a:spcAft>
              <a:buClr>
                <a:schemeClr val="lt2"/>
              </a:buClr>
              <a:buSzPts val="1400"/>
              <a:buFont typeface="Arial"/>
              <a:buNone/>
              <a:defRPr b="1" i="0" sz="1400" u="none" cap="none" strike="noStrike">
                <a:solidFill>
                  <a:schemeClr val="dk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lvl1pPr>
            <a:lvl2pPr lvl="1" rtl="0" algn="r">
              <a:spcBef>
                <a:spcPts val="0"/>
              </a:spcBef>
              <a:buNone/>
              <a:defRPr sz="1000"/>
            </a:lvl2pPr>
            <a:lvl3pPr lvl="2" rtl="0" algn="r">
              <a:spcBef>
                <a:spcPts val="0"/>
              </a:spcBef>
              <a:buNone/>
              <a:defRPr sz="1000"/>
            </a:lvl3pPr>
            <a:lvl4pPr lvl="3" rtl="0" algn="r">
              <a:spcBef>
                <a:spcPts val="0"/>
              </a:spcBef>
              <a:buNone/>
              <a:defRPr sz="1000"/>
            </a:lvl4pPr>
            <a:lvl5pPr lvl="4" rtl="0" algn="r">
              <a:spcBef>
                <a:spcPts val="0"/>
              </a:spcBef>
              <a:buNone/>
              <a:defRPr sz="1000"/>
            </a:lvl5pPr>
            <a:lvl6pPr lvl="5" rtl="0" algn="r">
              <a:spcBef>
                <a:spcPts val="0"/>
              </a:spcBef>
              <a:buNone/>
              <a:defRPr sz="1000"/>
            </a:lvl6pPr>
            <a:lvl7pPr lvl="6" rtl="0" algn="r">
              <a:spcBef>
                <a:spcPts val="0"/>
              </a:spcBef>
              <a:buNone/>
              <a:defRPr sz="1000"/>
            </a:lvl7pPr>
            <a:lvl8pPr lvl="7" rtl="0" algn="r">
              <a:spcBef>
                <a:spcPts val="0"/>
              </a:spcBef>
              <a:buNone/>
              <a:defRPr sz="1000"/>
            </a:lvl8pPr>
            <a:lvl9pPr lvl="8" rtl="0" algn="r">
              <a:spcBef>
                <a:spcPts val="0"/>
              </a:spcBef>
              <a:buNone/>
              <a:defRPr sz="1000"/>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1" showMasterSp="0" type="blank">
  <p:cSld name="BLANK">
    <p:bg>
      <p:bgPr>
        <a:solidFill>
          <a:schemeClr val="dk2"/>
        </a:solidFill>
      </p:bgPr>
    </p:bg>
    <p:spTree>
      <p:nvGrpSpPr>
        <p:cNvPr id="78" name="Shape 78"/>
        <p:cNvGrpSpPr/>
        <p:nvPr/>
      </p:nvGrpSpPr>
      <p:grpSpPr>
        <a:xfrm>
          <a:off x="0" y="0"/>
          <a:ext cx="0" cy="0"/>
          <a:chOff x="0" y="0"/>
          <a:chExt cx="0" cy="0"/>
        </a:xfrm>
      </p:grpSpPr>
      <p:sp>
        <p:nvSpPr>
          <p:cNvPr id="79" name="Shape 79"/>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2" showMasterSp="0">
  <p:cSld name="Title Slide Option2">
    <p:bg>
      <p:bgPr>
        <a:solidFill>
          <a:schemeClr val="accent6"/>
        </a:solidFill>
      </p:bgPr>
    </p:bg>
    <p:spTree>
      <p:nvGrpSpPr>
        <p:cNvPr id="80" name="Shape 80"/>
        <p:cNvGrpSpPr/>
        <p:nvPr/>
      </p:nvGrpSpPr>
      <p:grpSpPr>
        <a:xfrm>
          <a:off x="0" y="0"/>
          <a:ext cx="0" cy="0"/>
          <a:chOff x="0" y="0"/>
          <a:chExt cx="0" cy="0"/>
        </a:xfrm>
      </p:grpSpPr>
      <p:sp>
        <p:nvSpPr>
          <p:cNvPr id="81" name="Shape 81"/>
          <p:cNvSpPr txBox="1"/>
          <p:nvPr>
            <p:ph type="ctrTitle"/>
          </p:nvPr>
        </p:nvSpPr>
        <p:spPr>
          <a:xfrm>
            <a:off x="472765" y="1260901"/>
            <a:ext cx="3733800" cy="1547400"/>
          </a:xfrm>
          <a:prstGeom prst="rect">
            <a:avLst/>
          </a:prstGeom>
          <a:noFill/>
          <a:ln>
            <a:noFill/>
          </a:ln>
        </p:spPr>
        <p:txBody>
          <a:bodyPr anchorCtr="0" anchor="t" bIns="68575" lIns="68575" spcFirstLastPara="1" rIns="68575" wrap="square" tIns="68575"/>
          <a:lstStyle>
            <a:lvl1pPr indent="0" lvl="0" marL="0" marR="0" rtl="0" algn="l">
              <a:lnSpc>
                <a:spcPct val="110526"/>
              </a:lnSpc>
              <a:spcBef>
                <a:spcPts val="0"/>
              </a:spcBef>
              <a:spcAft>
                <a:spcPts val="0"/>
              </a:spcAft>
              <a:buClr>
                <a:schemeClr val="dk2"/>
              </a:buClr>
              <a:buSzPts val="1100"/>
              <a:buFont typeface="Times New Roman"/>
              <a:buNone/>
              <a:defRPr b="1" i="0" sz="29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2" name="Shape 82"/>
          <p:cNvSpPr txBox="1"/>
          <p:nvPr>
            <p:ph idx="1" type="subTitle"/>
          </p:nvPr>
        </p:nvSpPr>
        <p:spPr>
          <a:xfrm>
            <a:off x="471491" y="3042901"/>
            <a:ext cx="3444000" cy="848100"/>
          </a:xfrm>
          <a:prstGeom prst="rect">
            <a:avLst/>
          </a:prstGeom>
          <a:noFill/>
          <a:ln>
            <a:noFill/>
          </a:ln>
        </p:spPr>
        <p:txBody>
          <a:bodyPr anchorCtr="0" anchor="t" bIns="68575" lIns="68575" spcFirstLastPara="1" rIns="68575" wrap="square" tIns="68575"/>
          <a:lstStyle>
            <a:lvl1pPr indent="0" lvl="0" marL="0" marR="0" rtl="0" algn="l">
              <a:lnSpc>
                <a:spcPct val="133333"/>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0" lvl="1" marL="342900" marR="0" rtl="0" algn="ctr">
              <a:lnSpc>
                <a:spcPct val="122222"/>
              </a:lnSpc>
              <a:spcBef>
                <a:spcPts val="0"/>
              </a:spcBef>
              <a:spcAft>
                <a:spcPts val="0"/>
              </a:spcAft>
              <a:buClr>
                <a:schemeClr val="lt2"/>
              </a:buClr>
              <a:buSzPts val="1400"/>
              <a:buFont typeface="Arial"/>
              <a:buNone/>
              <a:defRPr b="0" i="0" sz="1400" u="none" cap="none" strike="noStrike">
                <a:solidFill>
                  <a:srgbClr val="88AABF"/>
                </a:solidFill>
                <a:latin typeface="Arial"/>
                <a:ea typeface="Arial"/>
                <a:cs typeface="Arial"/>
                <a:sym typeface="Arial"/>
              </a:defRPr>
            </a:lvl2pPr>
            <a:lvl3pPr indent="0" lvl="2" marL="685800" marR="0" rtl="0" algn="ctr">
              <a:lnSpc>
                <a:spcPct val="122222"/>
              </a:lnSpc>
              <a:spcBef>
                <a:spcPts val="0"/>
              </a:spcBef>
              <a:spcAft>
                <a:spcPts val="0"/>
              </a:spcAft>
              <a:buClr>
                <a:schemeClr val="accent4"/>
              </a:buClr>
              <a:buSzPts val="1400"/>
              <a:buFont typeface="Arial"/>
              <a:buNone/>
              <a:defRPr b="0" i="0" sz="1400" u="none" cap="none" strike="noStrike">
                <a:solidFill>
                  <a:srgbClr val="88AABF"/>
                </a:solidFill>
                <a:latin typeface="Arial"/>
                <a:ea typeface="Arial"/>
                <a:cs typeface="Arial"/>
                <a:sym typeface="Arial"/>
              </a:defRPr>
            </a:lvl3pPr>
            <a:lvl4pPr indent="0" lvl="3" marL="1028700" marR="0" rtl="0" algn="ctr">
              <a:lnSpc>
                <a:spcPct val="125000"/>
              </a:lnSpc>
              <a:spcBef>
                <a:spcPts val="0"/>
              </a:spcBef>
              <a:spcAft>
                <a:spcPts val="0"/>
              </a:spcAft>
              <a:buClr>
                <a:schemeClr val="dk1"/>
              </a:buClr>
              <a:buSzPts val="1100"/>
              <a:buFont typeface="Arial"/>
              <a:buNone/>
              <a:defRPr b="0" i="0" sz="900" u="none" cap="none" strike="noStrike">
                <a:solidFill>
                  <a:srgbClr val="88AABF"/>
                </a:solidFill>
                <a:latin typeface="Arial"/>
                <a:ea typeface="Arial"/>
                <a:cs typeface="Arial"/>
                <a:sym typeface="Arial"/>
              </a:defRPr>
            </a:lvl4pPr>
            <a:lvl5pPr indent="0" lvl="4" marL="1371600" marR="0" rtl="0" algn="ctr">
              <a:spcBef>
                <a:spcPts val="600"/>
              </a:spcBef>
              <a:spcAft>
                <a:spcPts val="0"/>
              </a:spcAft>
              <a:buClr>
                <a:srgbClr val="88AABF"/>
              </a:buClr>
              <a:buSzPts val="1400"/>
              <a:buFont typeface="Arial"/>
              <a:buNone/>
              <a:defRPr b="0" i="0" sz="1400" u="none" cap="none" strike="noStrike">
                <a:solidFill>
                  <a:srgbClr val="88AABF"/>
                </a:solidFill>
                <a:latin typeface="Arial"/>
                <a:ea typeface="Arial"/>
                <a:cs typeface="Arial"/>
                <a:sym typeface="Arial"/>
              </a:defRPr>
            </a:lvl5pPr>
            <a:lvl6pPr indent="0" lvl="5" marL="17145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6pPr>
            <a:lvl7pPr indent="0" lvl="6" marL="20574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7pPr>
            <a:lvl8pPr indent="0" lvl="7" marL="24003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8pPr>
            <a:lvl9pPr indent="0" lvl="8" marL="27432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9pPr>
          </a:lstStyle>
          <a:p/>
        </p:txBody>
      </p:sp>
      <p:sp>
        <p:nvSpPr>
          <p:cNvPr id="83" name="Shape 83"/>
          <p:cNvSpPr txBox="1"/>
          <p:nvPr>
            <p:ph idx="2" type="body"/>
          </p:nvPr>
        </p:nvSpPr>
        <p:spPr>
          <a:xfrm>
            <a:off x="469613" y="4699397"/>
            <a:ext cx="3965700" cy="2145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4" name="Shape 84"/>
          <p:cNvSpPr/>
          <p:nvPr>
            <p:ph idx="3" type="pic"/>
          </p:nvPr>
        </p:nvSpPr>
        <p:spPr>
          <a:xfrm>
            <a:off x="4581524"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86" name="Shape 86"/>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87" name="Shape 87"/>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3" showMasterSp="0">
  <p:cSld name="Title Slide Option3">
    <p:bg>
      <p:bgPr>
        <a:solidFill>
          <a:schemeClr val="accent4"/>
        </a:solidFill>
      </p:bgPr>
    </p:bg>
    <p:spTree>
      <p:nvGrpSpPr>
        <p:cNvPr id="88" name="Shape 88"/>
        <p:cNvGrpSpPr/>
        <p:nvPr/>
      </p:nvGrpSpPr>
      <p:grpSpPr>
        <a:xfrm>
          <a:off x="0" y="0"/>
          <a:ext cx="0" cy="0"/>
          <a:chOff x="0" y="0"/>
          <a:chExt cx="0" cy="0"/>
        </a:xfrm>
      </p:grpSpPr>
      <p:sp>
        <p:nvSpPr>
          <p:cNvPr id="89" name="Shape 89"/>
          <p:cNvSpPr txBox="1"/>
          <p:nvPr>
            <p:ph type="ctrTitle"/>
          </p:nvPr>
        </p:nvSpPr>
        <p:spPr>
          <a:xfrm>
            <a:off x="472765" y="1260900"/>
            <a:ext cx="3733800" cy="1483200"/>
          </a:xfrm>
          <a:prstGeom prst="rect">
            <a:avLst/>
          </a:prstGeom>
          <a:noFill/>
          <a:ln>
            <a:noFill/>
          </a:ln>
        </p:spPr>
        <p:txBody>
          <a:bodyPr anchorCtr="0" anchor="t" bIns="68575" lIns="68575" spcFirstLastPara="1" rIns="68575" wrap="square" tIns="68575"/>
          <a:lstStyle>
            <a:lvl1pPr indent="0" lvl="0" marL="0" marR="0" rtl="0" algn="l">
              <a:lnSpc>
                <a:spcPct val="110526"/>
              </a:lnSpc>
              <a:spcBef>
                <a:spcPts val="0"/>
              </a:spcBef>
              <a:spcAft>
                <a:spcPts val="0"/>
              </a:spcAft>
              <a:buClr>
                <a:schemeClr val="lt1"/>
              </a:buClr>
              <a:buSzPts val="1100"/>
              <a:buFont typeface="Times New Roman"/>
              <a:buNone/>
              <a:defRPr b="1" i="0" sz="2900" u="none" cap="none" strike="noStrike">
                <a:solidFill>
                  <a:schemeClr val="lt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0" name="Shape 90"/>
          <p:cNvSpPr txBox="1"/>
          <p:nvPr>
            <p:ph idx="1" type="subTitle"/>
          </p:nvPr>
        </p:nvSpPr>
        <p:spPr>
          <a:xfrm>
            <a:off x="471491" y="3042901"/>
            <a:ext cx="3444000" cy="848100"/>
          </a:xfrm>
          <a:prstGeom prst="rect">
            <a:avLst/>
          </a:prstGeom>
          <a:noFill/>
          <a:ln>
            <a:noFill/>
          </a:ln>
        </p:spPr>
        <p:txBody>
          <a:bodyPr anchorCtr="0" anchor="t" bIns="68575" lIns="68575" spcFirstLastPara="1" rIns="68575" wrap="square" tIns="68575"/>
          <a:lstStyle>
            <a:lvl1pPr indent="0" lvl="0" marL="0" marR="0" rtl="0" algn="l">
              <a:lnSpc>
                <a:spcPct val="133333"/>
              </a:lnSpc>
              <a:spcBef>
                <a:spcPts val="0"/>
              </a:spcBef>
              <a:spcAft>
                <a:spcPts val="0"/>
              </a:spcAft>
              <a:buClr>
                <a:schemeClr val="accent6"/>
              </a:buClr>
              <a:buSzPts val="1100"/>
              <a:buFont typeface="Arial"/>
              <a:buNone/>
              <a:defRPr b="0" i="0" sz="1400" u="none" cap="none" strike="noStrike">
                <a:solidFill>
                  <a:schemeClr val="accent6"/>
                </a:solidFill>
                <a:latin typeface="Arial"/>
                <a:ea typeface="Arial"/>
                <a:cs typeface="Arial"/>
                <a:sym typeface="Arial"/>
              </a:defRPr>
            </a:lvl1pPr>
            <a:lvl2pPr indent="0" lvl="1" marL="342900" marR="0" rtl="0" algn="ctr">
              <a:lnSpc>
                <a:spcPct val="122222"/>
              </a:lnSpc>
              <a:spcBef>
                <a:spcPts val="0"/>
              </a:spcBef>
              <a:spcAft>
                <a:spcPts val="0"/>
              </a:spcAft>
              <a:buClr>
                <a:schemeClr val="lt2"/>
              </a:buClr>
              <a:buSzPts val="1400"/>
              <a:buFont typeface="Arial"/>
              <a:buNone/>
              <a:defRPr b="0" i="0" sz="1400" u="none" cap="none" strike="noStrike">
                <a:solidFill>
                  <a:srgbClr val="88AABF"/>
                </a:solidFill>
                <a:latin typeface="Arial"/>
                <a:ea typeface="Arial"/>
                <a:cs typeface="Arial"/>
                <a:sym typeface="Arial"/>
              </a:defRPr>
            </a:lvl2pPr>
            <a:lvl3pPr indent="0" lvl="2" marL="685800" marR="0" rtl="0" algn="ctr">
              <a:lnSpc>
                <a:spcPct val="122222"/>
              </a:lnSpc>
              <a:spcBef>
                <a:spcPts val="0"/>
              </a:spcBef>
              <a:spcAft>
                <a:spcPts val="0"/>
              </a:spcAft>
              <a:buClr>
                <a:schemeClr val="accent4"/>
              </a:buClr>
              <a:buSzPts val="1400"/>
              <a:buFont typeface="Arial"/>
              <a:buNone/>
              <a:defRPr b="0" i="0" sz="1400" u="none" cap="none" strike="noStrike">
                <a:solidFill>
                  <a:srgbClr val="88AABF"/>
                </a:solidFill>
                <a:latin typeface="Arial"/>
                <a:ea typeface="Arial"/>
                <a:cs typeface="Arial"/>
                <a:sym typeface="Arial"/>
              </a:defRPr>
            </a:lvl3pPr>
            <a:lvl4pPr indent="0" lvl="3" marL="1028700" marR="0" rtl="0" algn="ctr">
              <a:lnSpc>
                <a:spcPct val="125000"/>
              </a:lnSpc>
              <a:spcBef>
                <a:spcPts val="0"/>
              </a:spcBef>
              <a:spcAft>
                <a:spcPts val="0"/>
              </a:spcAft>
              <a:buClr>
                <a:schemeClr val="dk1"/>
              </a:buClr>
              <a:buSzPts val="1100"/>
              <a:buFont typeface="Arial"/>
              <a:buNone/>
              <a:defRPr b="0" i="0" sz="900" u="none" cap="none" strike="noStrike">
                <a:solidFill>
                  <a:srgbClr val="88AABF"/>
                </a:solidFill>
                <a:latin typeface="Arial"/>
                <a:ea typeface="Arial"/>
                <a:cs typeface="Arial"/>
                <a:sym typeface="Arial"/>
              </a:defRPr>
            </a:lvl4pPr>
            <a:lvl5pPr indent="0" lvl="4" marL="1371600" marR="0" rtl="0" algn="ctr">
              <a:spcBef>
                <a:spcPts val="600"/>
              </a:spcBef>
              <a:spcAft>
                <a:spcPts val="0"/>
              </a:spcAft>
              <a:buClr>
                <a:srgbClr val="88AABF"/>
              </a:buClr>
              <a:buSzPts val="1400"/>
              <a:buFont typeface="Arial"/>
              <a:buNone/>
              <a:defRPr b="0" i="0" sz="1400" u="none" cap="none" strike="noStrike">
                <a:solidFill>
                  <a:srgbClr val="88AABF"/>
                </a:solidFill>
                <a:latin typeface="Arial"/>
                <a:ea typeface="Arial"/>
                <a:cs typeface="Arial"/>
                <a:sym typeface="Arial"/>
              </a:defRPr>
            </a:lvl5pPr>
            <a:lvl6pPr indent="0" lvl="5" marL="17145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6pPr>
            <a:lvl7pPr indent="0" lvl="6" marL="20574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7pPr>
            <a:lvl8pPr indent="0" lvl="7" marL="24003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8pPr>
            <a:lvl9pPr indent="0" lvl="8" marL="27432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9pPr>
          </a:lstStyle>
          <a:p/>
        </p:txBody>
      </p:sp>
      <p:sp>
        <p:nvSpPr>
          <p:cNvPr id="91" name="Shape 91"/>
          <p:cNvSpPr txBox="1"/>
          <p:nvPr>
            <p:ph idx="2" type="body"/>
          </p:nvPr>
        </p:nvSpPr>
        <p:spPr>
          <a:xfrm>
            <a:off x="469613" y="4699397"/>
            <a:ext cx="3965700" cy="2145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accent6"/>
              </a:buClr>
              <a:buSzPts val="1100"/>
              <a:buFont typeface="Arial"/>
              <a:buNone/>
              <a:defRPr b="0" i="0" sz="1400" u="none" cap="none" strike="noStrike">
                <a:solidFill>
                  <a:schemeClr val="accent6"/>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2" name="Shape 92"/>
          <p:cNvSpPr/>
          <p:nvPr>
            <p:ph idx="3" type="pic"/>
          </p:nvPr>
        </p:nvSpPr>
        <p:spPr>
          <a:xfrm>
            <a:off x="4581526"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3" name="Shape 93"/>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94" name="Shape 94"/>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95" name="Shape 95"/>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1" showMasterSp="0">
  <p:cSld name="Divider Option 1">
    <p:bg>
      <p:bgPr>
        <a:blipFill rotWithShape="1">
          <a:blip r:embed="rId2">
            <a:alphaModFix/>
          </a:blip>
          <a:stretch>
            <a:fillRect b="0" l="-16998" r="-16998" t="0"/>
          </a:stretch>
        </a:blipFill>
      </p:bgPr>
    </p:bg>
    <p:spTree>
      <p:nvGrpSpPr>
        <p:cNvPr id="96" name="Shape 96"/>
        <p:cNvGrpSpPr/>
        <p:nvPr/>
      </p:nvGrpSpPr>
      <p:grpSpPr>
        <a:xfrm>
          <a:off x="0" y="0"/>
          <a:ext cx="0" cy="0"/>
          <a:chOff x="0" y="0"/>
          <a:chExt cx="0" cy="0"/>
        </a:xfrm>
      </p:grpSpPr>
      <p:sp>
        <p:nvSpPr>
          <p:cNvPr id="97" name="Shape 97"/>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 name="Shape 98"/>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9" name="Shape 99"/>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2" showMasterSp="0">
  <p:cSld name="Divider Option 2">
    <p:bg>
      <p:bgPr>
        <a:blipFill rotWithShape="1">
          <a:blip r:embed="rId2">
            <a:alphaModFix/>
          </a:blip>
          <a:stretch>
            <a:fillRect b="0" l="-30997" r="-30997" t="0"/>
          </a:stretch>
        </a:blipFill>
      </p:bgPr>
    </p:bg>
    <p:spTree>
      <p:nvGrpSpPr>
        <p:cNvPr id="100" name="Shape 100"/>
        <p:cNvGrpSpPr/>
        <p:nvPr/>
      </p:nvGrpSpPr>
      <p:grpSpPr>
        <a:xfrm>
          <a:off x="0" y="0"/>
          <a:ext cx="0" cy="0"/>
          <a:chOff x="0" y="0"/>
          <a:chExt cx="0" cy="0"/>
        </a:xfrm>
      </p:grpSpPr>
      <p:sp>
        <p:nvSpPr>
          <p:cNvPr id="101" name="Shape 101"/>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 name="Shape 102"/>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3" name="Shape 103"/>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4" showMasterSp="0">
  <p:cSld name="Divider Option 4">
    <p:bg>
      <p:bgPr>
        <a:blipFill rotWithShape="1">
          <a:blip r:embed="rId2">
            <a:alphaModFix/>
          </a:blip>
          <a:stretch>
            <a:fillRect b="0" l="-27998" r="-27998" t="0"/>
          </a:stretch>
        </a:blipFill>
      </p:bgPr>
    </p:bg>
    <p:spTree>
      <p:nvGrpSpPr>
        <p:cNvPr id="104" name="Shape 104"/>
        <p:cNvGrpSpPr/>
        <p:nvPr/>
      </p:nvGrpSpPr>
      <p:grpSpPr>
        <a:xfrm>
          <a:off x="0" y="0"/>
          <a:ext cx="0" cy="0"/>
          <a:chOff x="0" y="0"/>
          <a:chExt cx="0" cy="0"/>
        </a:xfrm>
      </p:grpSpPr>
      <p:sp>
        <p:nvSpPr>
          <p:cNvPr id="105" name="Shape 105"/>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 name="Shape 106"/>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7" name="Shape 107"/>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5" showMasterSp="0">
  <p:cSld name="Divider Option 5">
    <p:bg>
      <p:bgPr>
        <a:blipFill rotWithShape="1">
          <a:blip r:embed="rId2">
            <a:alphaModFix/>
          </a:blip>
          <a:stretch>
            <a:fillRect b="0" l="-11999" r="-11999" t="0"/>
          </a:stretch>
        </a:blipFill>
      </p:bgPr>
    </p:bg>
    <p:spTree>
      <p:nvGrpSpPr>
        <p:cNvPr id="108" name="Shape 108"/>
        <p:cNvGrpSpPr/>
        <p:nvPr/>
      </p:nvGrpSpPr>
      <p:grpSpPr>
        <a:xfrm>
          <a:off x="0" y="0"/>
          <a:ext cx="0" cy="0"/>
          <a:chOff x="0" y="0"/>
          <a:chExt cx="0" cy="0"/>
        </a:xfrm>
      </p:grpSpPr>
      <p:sp>
        <p:nvSpPr>
          <p:cNvPr id="109" name="Shape 109"/>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 name="Shape 110"/>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1" name="Shape 111"/>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6" showMasterSp="0">
  <p:cSld name="Divider Option 6">
    <p:bg>
      <p:bgPr>
        <a:blipFill rotWithShape="1">
          <a:blip r:embed="rId2">
            <a:alphaModFix/>
          </a:blip>
          <a:stretch>
            <a:fillRect b="0" l="-10999" r="-10999" t="0"/>
          </a:stretch>
        </a:blipFill>
      </p:bgPr>
    </p:bg>
    <p:spTree>
      <p:nvGrpSpPr>
        <p:cNvPr id="112" name="Shape 112"/>
        <p:cNvGrpSpPr/>
        <p:nvPr/>
      </p:nvGrpSpPr>
      <p:grpSpPr>
        <a:xfrm>
          <a:off x="0" y="0"/>
          <a:ext cx="0" cy="0"/>
          <a:chOff x="0" y="0"/>
          <a:chExt cx="0" cy="0"/>
        </a:xfrm>
      </p:grpSpPr>
      <p:sp>
        <p:nvSpPr>
          <p:cNvPr id="113" name="Shape 113"/>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 name="Shape 114"/>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5" name="Shape 115"/>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1" showMasterSp="0">
  <p:cSld name="Statement and Image  Option1">
    <p:bg>
      <p:bgPr>
        <a:solidFill>
          <a:schemeClr val="accent6"/>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473095" y="313538"/>
            <a:ext cx="36813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2"/>
              </a:buClr>
              <a:buSzPts val="1100"/>
              <a:buFont typeface="Times New Roman"/>
              <a:buNone/>
              <a:defRPr b="1" i="0" sz="27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8" name="Shape 118"/>
          <p:cNvSpPr txBox="1"/>
          <p:nvPr>
            <p:ph idx="1" type="body"/>
          </p:nvPr>
        </p:nvSpPr>
        <p:spPr>
          <a:xfrm>
            <a:off x="473094" y="1271588"/>
            <a:ext cx="36813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Shape 119"/>
          <p:cNvSpPr/>
          <p:nvPr>
            <p:ph idx="2" type="pic"/>
          </p:nvPr>
        </p:nvSpPr>
        <p:spPr>
          <a:xfrm>
            <a:off x="4581526"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0" name="Shape 12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21" name="Shape 121"/>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22" name="Shape 122"/>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2" showMasterSp="0">
  <p:cSld name="Statement and Image Option2">
    <p:bg>
      <p:bgPr>
        <a:solidFill>
          <a:schemeClr val="accent6"/>
        </a:solidFill>
      </p:bgPr>
    </p:bg>
    <p:spTree>
      <p:nvGrpSpPr>
        <p:cNvPr id="123" name="Shape 123"/>
        <p:cNvGrpSpPr/>
        <p:nvPr/>
      </p:nvGrpSpPr>
      <p:grpSpPr>
        <a:xfrm>
          <a:off x="0" y="0"/>
          <a:ext cx="0" cy="0"/>
          <a:chOff x="0" y="0"/>
          <a:chExt cx="0" cy="0"/>
        </a:xfrm>
      </p:grpSpPr>
      <p:sp>
        <p:nvSpPr>
          <p:cNvPr id="124" name="Shape 124"/>
          <p:cNvSpPr txBox="1"/>
          <p:nvPr>
            <p:ph type="title"/>
          </p:nvPr>
        </p:nvSpPr>
        <p:spPr>
          <a:xfrm>
            <a:off x="473094" y="313538"/>
            <a:ext cx="44700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2"/>
              </a:buClr>
              <a:buSzPts val="1100"/>
              <a:buFont typeface="Times New Roman"/>
              <a:buNone/>
              <a:defRPr b="1" i="0" sz="27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5" name="Shape 125"/>
          <p:cNvSpPr txBox="1"/>
          <p:nvPr>
            <p:ph idx="1" type="body"/>
          </p:nvPr>
        </p:nvSpPr>
        <p:spPr>
          <a:xfrm>
            <a:off x="473094" y="1271588"/>
            <a:ext cx="45117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6" name="Shape 126"/>
          <p:cNvSpPr/>
          <p:nvPr>
            <p:ph idx="2" type="pic"/>
          </p:nvPr>
        </p:nvSpPr>
        <p:spPr>
          <a:xfrm>
            <a:off x="5876926" y="0"/>
            <a:ext cx="32670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7" name="Shape 12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28" name="Shape 128"/>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29" name="Shape 129"/>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3" showMasterSp="0">
  <p:cSld name="Statement and Image Option3">
    <p:bg>
      <p:bgPr>
        <a:solidFill>
          <a:schemeClr val="lt1"/>
        </a:solidFill>
      </p:bgPr>
    </p:bg>
    <p:spTree>
      <p:nvGrpSpPr>
        <p:cNvPr id="130" name="Shape 130"/>
        <p:cNvGrpSpPr/>
        <p:nvPr/>
      </p:nvGrpSpPr>
      <p:grpSpPr>
        <a:xfrm>
          <a:off x="0" y="0"/>
          <a:ext cx="0" cy="0"/>
          <a:chOff x="0" y="0"/>
          <a:chExt cx="0" cy="0"/>
        </a:xfrm>
      </p:grpSpPr>
      <p:sp>
        <p:nvSpPr>
          <p:cNvPr id="131" name="Shape 131"/>
          <p:cNvSpPr txBox="1"/>
          <p:nvPr>
            <p:ph type="title"/>
          </p:nvPr>
        </p:nvSpPr>
        <p:spPr>
          <a:xfrm>
            <a:off x="473094" y="313538"/>
            <a:ext cx="36813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2" name="Shape 132"/>
          <p:cNvSpPr txBox="1"/>
          <p:nvPr>
            <p:ph idx="1" type="body"/>
          </p:nvPr>
        </p:nvSpPr>
        <p:spPr>
          <a:xfrm>
            <a:off x="473094" y="1271588"/>
            <a:ext cx="36813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3" name="Shape 133"/>
          <p:cNvSpPr/>
          <p:nvPr>
            <p:ph idx="2" type="pic"/>
          </p:nvPr>
        </p:nvSpPr>
        <p:spPr>
          <a:xfrm>
            <a:off x="4581526"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4" name="Shape 134"/>
          <p:cNvSpPr txBox="1"/>
          <p:nvPr>
            <p:ph idx="3" type="body"/>
          </p:nvPr>
        </p:nvSpPr>
        <p:spPr>
          <a:xfrm>
            <a:off x="476019" y="4379119"/>
            <a:ext cx="3678300" cy="342900"/>
          </a:xfrm>
          <a:prstGeom prst="rect">
            <a:avLst/>
          </a:prstGeom>
          <a:noFill/>
          <a:ln>
            <a:noFill/>
          </a:ln>
        </p:spPr>
        <p:txBody>
          <a:bodyPr anchorCtr="0" anchor="t" bIns="68575" lIns="68575" spcFirstLastPara="1" rIns="68575" wrap="square" tIns="68575"/>
          <a:lstStyle>
            <a:lvl1pPr indent="-228600" lvl="0" marL="457200" marR="0" rtl="0" algn="l">
              <a:lnSpc>
                <a:spcPct val="118181"/>
              </a:lnSpc>
              <a:spcBef>
                <a:spcPts val="0"/>
              </a:spcBef>
              <a:spcAft>
                <a:spcPts val="0"/>
              </a:spcAft>
              <a:buClr>
                <a:schemeClr val="dk1"/>
              </a:buClr>
              <a:buSzPts val="1100"/>
              <a:buFont typeface="Arial"/>
              <a:buNone/>
              <a:defRPr b="0" i="0" sz="800" u="none" cap="none" strike="noStrike">
                <a:solidFill>
                  <a:schemeClr val="dk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5" name="Shape 13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36" name="Shape 136"/>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37" name="Shape 137"/>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4" showMasterSp="0">
  <p:cSld name="Statement and Image Option4">
    <p:bg>
      <p:bgPr>
        <a:solidFill>
          <a:schemeClr val="lt1"/>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473093" y="313538"/>
            <a:ext cx="45177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0" name="Shape 140"/>
          <p:cNvSpPr txBox="1"/>
          <p:nvPr>
            <p:ph idx="1" type="body"/>
          </p:nvPr>
        </p:nvSpPr>
        <p:spPr>
          <a:xfrm>
            <a:off x="473093" y="1271588"/>
            <a:ext cx="45177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1" name="Shape 141"/>
          <p:cNvSpPr/>
          <p:nvPr>
            <p:ph idx="2" type="pic"/>
          </p:nvPr>
        </p:nvSpPr>
        <p:spPr>
          <a:xfrm>
            <a:off x="5867400" y="0"/>
            <a:ext cx="32766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2" name="Shape 142"/>
          <p:cNvSpPr txBox="1"/>
          <p:nvPr>
            <p:ph idx="3" type="body"/>
          </p:nvPr>
        </p:nvSpPr>
        <p:spPr>
          <a:xfrm>
            <a:off x="476019" y="4379119"/>
            <a:ext cx="3581400" cy="342900"/>
          </a:xfrm>
          <a:prstGeom prst="rect">
            <a:avLst/>
          </a:prstGeom>
          <a:noFill/>
          <a:ln>
            <a:noFill/>
          </a:ln>
        </p:spPr>
        <p:txBody>
          <a:bodyPr anchorCtr="0" anchor="t" bIns="68575" lIns="68575" spcFirstLastPara="1" rIns="68575" wrap="square" tIns="68575"/>
          <a:lstStyle>
            <a:lvl1pPr indent="-228600" lvl="0" marL="457200" marR="0" rtl="0" algn="l">
              <a:lnSpc>
                <a:spcPct val="118181"/>
              </a:lnSpc>
              <a:spcBef>
                <a:spcPts val="0"/>
              </a:spcBef>
              <a:spcAft>
                <a:spcPts val="0"/>
              </a:spcAft>
              <a:buClr>
                <a:schemeClr val="dk1"/>
              </a:buClr>
              <a:buSzPts val="1100"/>
              <a:buFont typeface="Arial"/>
              <a:buNone/>
              <a:defRPr b="0" i="0" sz="800" u="none" cap="none" strike="noStrike">
                <a:solidFill>
                  <a:schemeClr val="dk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44" name="Shape 144"/>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45" name="Shape 145"/>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5" showMasterSp="0">
  <p:cSld name="Statement and Image Option5">
    <p:bg>
      <p:bgPr>
        <a:solidFill>
          <a:schemeClr val="lt1"/>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698874" y="313538"/>
            <a:ext cx="49656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8" name="Shape 148"/>
          <p:cNvSpPr txBox="1"/>
          <p:nvPr>
            <p:ph idx="1" type="body"/>
          </p:nvPr>
        </p:nvSpPr>
        <p:spPr>
          <a:xfrm>
            <a:off x="3698875" y="1271588"/>
            <a:ext cx="49773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9" name="Shape 149"/>
          <p:cNvSpPr/>
          <p:nvPr>
            <p:ph idx="2" type="pic"/>
          </p:nvPr>
        </p:nvSpPr>
        <p:spPr>
          <a:xfrm>
            <a:off x="0" y="0"/>
            <a:ext cx="32766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0" name="Shape 15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51" name="Shape 151"/>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52" name="Shape 152"/>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6" showMasterSp="0">
  <p:cSld name="Statement and Image Option6">
    <p:bg>
      <p:bgPr>
        <a:solidFill>
          <a:schemeClr val="lt1"/>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467916" y="313538"/>
            <a:ext cx="8206500" cy="6366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55" name="Shape 155"/>
          <p:cNvSpPr txBox="1"/>
          <p:nvPr>
            <p:ph idx="1" type="body"/>
          </p:nvPr>
        </p:nvSpPr>
        <p:spPr>
          <a:xfrm>
            <a:off x="467916" y="1075135"/>
            <a:ext cx="51249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Shape 156"/>
          <p:cNvSpPr/>
          <p:nvPr>
            <p:ph idx="2" type="pic"/>
          </p:nvPr>
        </p:nvSpPr>
        <p:spPr>
          <a:xfrm>
            <a:off x="6102097" y="1075135"/>
            <a:ext cx="2562300" cy="33933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157" name="Shape 157"/>
          <p:cNvCxnSpPr/>
          <p:nvPr/>
        </p:nvCxnSpPr>
        <p:spPr>
          <a:xfrm>
            <a:off x="466495" y="4593431"/>
            <a:ext cx="8208000" cy="0"/>
          </a:xfrm>
          <a:prstGeom prst="straightConnector1">
            <a:avLst/>
          </a:prstGeom>
          <a:noFill/>
          <a:ln cap="flat" cmpd="sng" w="9525">
            <a:solidFill>
              <a:schemeClr val="dk2"/>
            </a:solidFill>
            <a:prstDash val="solid"/>
            <a:round/>
            <a:headEnd len="med" w="med" type="none"/>
            <a:tailEnd len="med" w="med" type="none"/>
          </a:ln>
        </p:spPr>
      </p:cxnSp>
      <p:sp>
        <p:nvSpPr>
          <p:cNvPr id="158" name="Shape 158"/>
          <p:cNvSpPr txBox="1"/>
          <p:nvPr>
            <p:ph idx="3" type="body"/>
          </p:nvPr>
        </p:nvSpPr>
        <p:spPr>
          <a:xfrm>
            <a:off x="5267325" y="4629151"/>
            <a:ext cx="3396900" cy="151800"/>
          </a:xfrm>
          <a:prstGeom prst="rect">
            <a:avLst/>
          </a:prstGeom>
          <a:noFill/>
          <a:ln>
            <a:noFill/>
          </a:ln>
        </p:spPr>
        <p:txBody>
          <a:bodyPr anchorCtr="0" anchor="t" bIns="68575" lIns="68575" spcFirstLastPara="1" rIns="68575" wrap="square" tIns="68575"/>
          <a:lstStyle>
            <a:lvl1pPr indent="-228600" lvl="0" marL="457200" marR="0" rtl="0" algn="r">
              <a:lnSpc>
                <a:spcPct val="150000"/>
              </a:lnSpc>
              <a:spcBef>
                <a:spcPts val="0"/>
              </a:spcBef>
              <a:spcAft>
                <a:spcPts val="0"/>
              </a:spcAft>
              <a:buClr>
                <a:srgbClr val="003057"/>
              </a:buClr>
              <a:buSzPts val="1100"/>
              <a:buFont typeface="Arial"/>
              <a:buNone/>
              <a:defRPr b="0" i="0" sz="500" u="none" cap="none" strike="noStrike">
                <a:solidFill>
                  <a:srgbClr val="003057"/>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Shape 159"/>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60" name="Shape 160"/>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61" name="Shape 161"/>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Option 1" showMasterSp="0">
  <p:cSld name="Statement Option 1">
    <p:bg>
      <p:bgPr>
        <a:solidFill>
          <a:schemeClr val="dk2"/>
        </a:solidFill>
      </p:bgPr>
    </p:bg>
    <p:spTree>
      <p:nvGrpSpPr>
        <p:cNvPr id="162" name="Shape 162"/>
        <p:cNvGrpSpPr/>
        <p:nvPr/>
      </p:nvGrpSpPr>
      <p:grpSpPr>
        <a:xfrm>
          <a:off x="0" y="0"/>
          <a:ext cx="0" cy="0"/>
          <a:chOff x="0" y="0"/>
          <a:chExt cx="0" cy="0"/>
        </a:xfrm>
      </p:grpSpPr>
      <p:pic>
        <p:nvPicPr>
          <p:cNvPr id="163" name="Shape 163"/>
          <p:cNvPicPr preferRelativeResize="0"/>
          <p:nvPr/>
        </p:nvPicPr>
        <p:blipFill rotWithShape="1">
          <a:blip r:embed="rId2">
            <a:alphaModFix/>
          </a:blip>
          <a:srcRect b="5308" l="0" r="0" t="5770"/>
          <a:stretch/>
        </p:blipFill>
        <p:spPr>
          <a:xfrm>
            <a:off x="1839825" y="0"/>
            <a:ext cx="5661900" cy="5143500"/>
          </a:xfrm>
          <a:prstGeom prst="rect">
            <a:avLst/>
          </a:prstGeom>
          <a:noFill/>
          <a:ln>
            <a:noFill/>
          </a:ln>
        </p:spPr>
      </p:pic>
      <p:sp>
        <p:nvSpPr>
          <p:cNvPr id="164" name="Shape 164"/>
          <p:cNvSpPr txBox="1"/>
          <p:nvPr>
            <p:ph type="ctrTitle"/>
          </p:nvPr>
        </p:nvSpPr>
        <p:spPr>
          <a:xfrm>
            <a:off x="2016456" y="2069885"/>
            <a:ext cx="5332800" cy="1003800"/>
          </a:xfrm>
          <a:prstGeom prst="rect">
            <a:avLst/>
          </a:prstGeom>
          <a:noFill/>
          <a:ln>
            <a:noFill/>
          </a:ln>
        </p:spPr>
        <p:txBody>
          <a:bodyPr anchorCtr="0" anchor="ctr" bIns="68575" lIns="68575" spcFirstLastPara="1" rIns="68575" wrap="square" tIns="68575"/>
          <a:lstStyle>
            <a:lvl1pPr indent="0" lvl="0" marL="0" marR="0" rtl="0" algn="ctr">
              <a:lnSpc>
                <a:spcPct val="111111"/>
              </a:lnSpc>
              <a:spcBef>
                <a:spcPts val="0"/>
              </a:spcBef>
              <a:spcAft>
                <a:spcPts val="0"/>
              </a:spcAft>
              <a:buClr>
                <a:schemeClr val="dk2"/>
              </a:buClr>
              <a:buSzPts val="1100"/>
              <a:buFont typeface="Times New Roman"/>
              <a:buNone/>
              <a:defRPr b="1" i="0" sz="27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65" name="Shape 16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lt1"/>
                </a:solidFill>
                <a:latin typeface="Arial"/>
                <a:ea typeface="Arial"/>
                <a:cs typeface="Arial"/>
                <a:sym typeface="Arial"/>
              </a:defRPr>
            </a:lvl1pPr>
            <a:lvl2pPr indent="0" lvl="1" marL="0" marR="0" rtl="0" algn="l">
              <a:spcBef>
                <a:spcPts val="0"/>
              </a:spcBef>
              <a:buNone/>
              <a:defRPr b="1" sz="600">
                <a:solidFill>
                  <a:schemeClr val="lt1"/>
                </a:solidFill>
                <a:latin typeface="Arial"/>
                <a:ea typeface="Arial"/>
                <a:cs typeface="Arial"/>
                <a:sym typeface="Arial"/>
              </a:defRPr>
            </a:lvl2pPr>
            <a:lvl3pPr indent="0" lvl="2" marL="0" marR="0" rtl="0" algn="l">
              <a:spcBef>
                <a:spcPts val="0"/>
              </a:spcBef>
              <a:buNone/>
              <a:defRPr b="1" sz="600">
                <a:solidFill>
                  <a:schemeClr val="lt1"/>
                </a:solidFill>
                <a:latin typeface="Arial"/>
                <a:ea typeface="Arial"/>
                <a:cs typeface="Arial"/>
                <a:sym typeface="Arial"/>
              </a:defRPr>
            </a:lvl3pPr>
            <a:lvl4pPr indent="0" lvl="3" marL="0" marR="0" rtl="0" algn="l">
              <a:spcBef>
                <a:spcPts val="0"/>
              </a:spcBef>
              <a:buNone/>
              <a:defRPr b="1" sz="600">
                <a:solidFill>
                  <a:schemeClr val="lt1"/>
                </a:solidFill>
                <a:latin typeface="Arial"/>
                <a:ea typeface="Arial"/>
                <a:cs typeface="Arial"/>
                <a:sym typeface="Arial"/>
              </a:defRPr>
            </a:lvl4pPr>
            <a:lvl5pPr indent="0" lvl="4" marL="0" marR="0" rtl="0" algn="l">
              <a:spcBef>
                <a:spcPts val="0"/>
              </a:spcBef>
              <a:buNone/>
              <a:defRPr b="1" sz="600">
                <a:solidFill>
                  <a:schemeClr val="lt1"/>
                </a:solidFill>
                <a:latin typeface="Arial"/>
                <a:ea typeface="Arial"/>
                <a:cs typeface="Arial"/>
                <a:sym typeface="Arial"/>
              </a:defRPr>
            </a:lvl5pPr>
            <a:lvl6pPr indent="0" lvl="5" marL="0" marR="0" rtl="0" algn="l">
              <a:spcBef>
                <a:spcPts val="0"/>
              </a:spcBef>
              <a:buNone/>
              <a:defRPr b="1" sz="600">
                <a:solidFill>
                  <a:schemeClr val="lt1"/>
                </a:solidFill>
                <a:latin typeface="Arial"/>
                <a:ea typeface="Arial"/>
                <a:cs typeface="Arial"/>
                <a:sym typeface="Arial"/>
              </a:defRPr>
            </a:lvl6pPr>
            <a:lvl7pPr indent="0" lvl="6" marL="0" marR="0" rtl="0" algn="l">
              <a:spcBef>
                <a:spcPts val="0"/>
              </a:spcBef>
              <a:buNone/>
              <a:defRPr b="1" sz="600">
                <a:solidFill>
                  <a:schemeClr val="lt1"/>
                </a:solidFill>
                <a:latin typeface="Arial"/>
                <a:ea typeface="Arial"/>
                <a:cs typeface="Arial"/>
                <a:sym typeface="Arial"/>
              </a:defRPr>
            </a:lvl7pPr>
            <a:lvl8pPr indent="0" lvl="7" marL="0" marR="0" rtl="0" algn="l">
              <a:spcBef>
                <a:spcPts val="0"/>
              </a:spcBef>
              <a:buNone/>
              <a:defRPr b="1" sz="600">
                <a:solidFill>
                  <a:schemeClr val="lt1"/>
                </a:solidFill>
                <a:latin typeface="Arial"/>
                <a:ea typeface="Arial"/>
                <a:cs typeface="Arial"/>
                <a:sym typeface="Arial"/>
              </a:defRPr>
            </a:lvl8pPr>
            <a:lvl9pPr indent="0" lvl="8" marL="0" marR="0" rtl="0" algn="l">
              <a:spcBef>
                <a:spcPts val="0"/>
              </a:spcBef>
              <a:buNone/>
              <a:defRPr b="1" sz="600">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66" name="Shape 166"/>
          <p:cNvCxnSpPr/>
          <p:nvPr/>
        </p:nvCxnSpPr>
        <p:spPr>
          <a:xfrm>
            <a:off x="8506859" y="4890015"/>
            <a:ext cx="0" cy="64800"/>
          </a:xfrm>
          <a:prstGeom prst="straightConnector1">
            <a:avLst/>
          </a:prstGeom>
          <a:noFill/>
          <a:ln cap="flat" cmpd="sng" w="9525">
            <a:solidFill>
              <a:schemeClr val="lt1"/>
            </a:solidFill>
            <a:prstDash val="solid"/>
            <a:round/>
            <a:headEnd len="med" w="med" type="none"/>
            <a:tailEnd len="med" w="med" type="none"/>
          </a:ln>
        </p:spPr>
      </p:cxnSp>
      <p:sp>
        <p:nvSpPr>
          <p:cNvPr id="167" name="Shape 167"/>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lt1"/>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Option 4" showMasterSp="0">
  <p:cSld name="Statement Option 4">
    <p:bg>
      <p:bgPr>
        <a:solidFill>
          <a:schemeClr val="accent3"/>
        </a:solidFill>
      </p:bgPr>
    </p:bg>
    <p:spTree>
      <p:nvGrpSpPr>
        <p:cNvPr id="168" name="Shape 168"/>
        <p:cNvGrpSpPr/>
        <p:nvPr/>
      </p:nvGrpSpPr>
      <p:grpSpPr>
        <a:xfrm>
          <a:off x="0" y="0"/>
          <a:ext cx="0" cy="0"/>
          <a:chOff x="0" y="0"/>
          <a:chExt cx="0" cy="0"/>
        </a:xfrm>
      </p:grpSpPr>
      <p:pic>
        <p:nvPicPr>
          <p:cNvPr id="169" name="Shape 169"/>
          <p:cNvPicPr preferRelativeResize="0"/>
          <p:nvPr/>
        </p:nvPicPr>
        <p:blipFill rotWithShape="1">
          <a:blip r:embed="rId2">
            <a:alphaModFix/>
          </a:blip>
          <a:srcRect b="5308" l="0" r="0" t="5770"/>
          <a:stretch/>
        </p:blipFill>
        <p:spPr>
          <a:xfrm>
            <a:off x="1792644" y="0"/>
            <a:ext cx="5661900" cy="5143500"/>
          </a:xfrm>
          <a:prstGeom prst="rect">
            <a:avLst/>
          </a:prstGeom>
          <a:noFill/>
          <a:ln>
            <a:noFill/>
          </a:ln>
        </p:spPr>
      </p:pic>
      <p:sp>
        <p:nvSpPr>
          <p:cNvPr id="170" name="Shape 170"/>
          <p:cNvSpPr txBox="1"/>
          <p:nvPr>
            <p:ph type="ctrTitle"/>
          </p:nvPr>
        </p:nvSpPr>
        <p:spPr>
          <a:xfrm>
            <a:off x="1934569" y="1791774"/>
            <a:ext cx="5404500" cy="1233600"/>
          </a:xfrm>
          <a:prstGeom prst="rect">
            <a:avLst/>
          </a:prstGeom>
          <a:noFill/>
          <a:ln>
            <a:noFill/>
          </a:ln>
        </p:spPr>
        <p:txBody>
          <a:bodyPr anchorCtr="0" anchor="b" bIns="68575" lIns="68575" spcFirstLastPara="1" rIns="68575" wrap="square" tIns="68575"/>
          <a:lstStyle>
            <a:lvl1pPr indent="0" lvl="0" marL="0" marR="0" rtl="0" algn="ctr">
              <a:lnSpc>
                <a:spcPct val="100000"/>
              </a:lnSpc>
              <a:spcBef>
                <a:spcPts val="0"/>
              </a:spcBef>
              <a:spcAft>
                <a:spcPts val="0"/>
              </a:spcAft>
              <a:buClr>
                <a:schemeClr val="dk1"/>
              </a:buClr>
              <a:buSzPts val="1100"/>
              <a:buFont typeface="Times New Roman"/>
              <a:buNone/>
              <a:defRPr b="1" i="1"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71" name="Shape 171"/>
          <p:cNvSpPr txBox="1"/>
          <p:nvPr>
            <p:ph idx="1" type="body"/>
          </p:nvPr>
        </p:nvSpPr>
        <p:spPr>
          <a:xfrm>
            <a:off x="2036928" y="3134329"/>
            <a:ext cx="5199600" cy="275100"/>
          </a:xfrm>
          <a:prstGeom prst="rect">
            <a:avLst/>
          </a:prstGeom>
          <a:noFill/>
          <a:ln>
            <a:noFill/>
          </a:ln>
        </p:spPr>
        <p:txBody>
          <a:bodyPr anchorCtr="0" anchor="t" bIns="68575" lIns="68575" spcFirstLastPara="1" rIns="68575" wrap="square" tIns="68575"/>
          <a:lstStyle>
            <a:lvl1pPr indent="-228600" lvl="0" marL="457200" marR="0" rtl="0" algn="ctr">
              <a:lnSpc>
                <a:spcPct val="100000"/>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Shape 172"/>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73" name="Shape 173"/>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174" name="Shape 17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duct Page">
  <p:cSld name="Product Page">
    <p:spTree>
      <p:nvGrpSpPr>
        <p:cNvPr id="175" name="Shape 175"/>
        <p:cNvGrpSpPr/>
        <p:nvPr/>
      </p:nvGrpSpPr>
      <p:grpSpPr>
        <a:xfrm>
          <a:off x="0" y="0"/>
          <a:ext cx="0" cy="0"/>
          <a:chOff x="0" y="0"/>
          <a:chExt cx="0" cy="0"/>
        </a:xfrm>
      </p:grpSpPr>
      <p:sp>
        <p:nvSpPr>
          <p:cNvPr id="176" name="Shape 176"/>
          <p:cNvSpPr txBox="1"/>
          <p:nvPr>
            <p:ph type="title"/>
          </p:nvPr>
        </p:nvSpPr>
        <p:spPr>
          <a:xfrm>
            <a:off x="467916" y="313201"/>
            <a:ext cx="6028200" cy="393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77" name="Shape 177"/>
          <p:cNvSpPr/>
          <p:nvPr/>
        </p:nvSpPr>
        <p:spPr>
          <a:xfrm>
            <a:off x="467916" y="1314451"/>
            <a:ext cx="4932600" cy="33504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8" name="Shape 178"/>
          <p:cNvSpPr txBox="1"/>
          <p:nvPr>
            <p:ph idx="1" type="body"/>
          </p:nvPr>
        </p:nvSpPr>
        <p:spPr>
          <a:xfrm>
            <a:off x="761071" y="1457325"/>
            <a:ext cx="4287000" cy="2371800"/>
          </a:xfrm>
          <a:prstGeom prst="rect">
            <a:avLst/>
          </a:prstGeom>
          <a:noFill/>
          <a:ln>
            <a:noFill/>
          </a:ln>
        </p:spPr>
        <p:txBody>
          <a:bodyPr anchorCtr="0" anchor="t" bIns="68575" lIns="68575" spcFirstLastPara="1" rIns="68575" wrap="square" tIns="68575"/>
          <a:lstStyle>
            <a:lvl1pPr indent="-228600" lvl="0" marL="457200" marR="0" rtl="0" algn="l">
              <a:lnSpc>
                <a:spcPct val="115384"/>
              </a:lnSpc>
              <a:spcBef>
                <a:spcPts val="0"/>
              </a:spcBef>
              <a:spcAft>
                <a:spcPts val="0"/>
              </a:spcAft>
              <a:buClr>
                <a:schemeClr val="lt1"/>
              </a:buClr>
              <a:buSzPts val="1100"/>
              <a:buFont typeface="Arial"/>
              <a:buNone/>
              <a:defRPr b="0" i="0" sz="1000" u="none" cap="none" strike="noStrike">
                <a:solidFill>
                  <a:schemeClr val="lt1"/>
                </a:solidFill>
                <a:latin typeface="Arial"/>
                <a:ea typeface="Arial"/>
                <a:cs typeface="Arial"/>
                <a:sym typeface="Arial"/>
              </a:defRPr>
            </a:lvl1pPr>
            <a:lvl2pPr indent="-279400" lvl="1" marL="914400" marR="0" rtl="0" algn="l">
              <a:lnSpc>
                <a:spcPct val="130000"/>
              </a:lnSpc>
              <a:spcBef>
                <a:spcPts val="0"/>
              </a:spcBef>
              <a:spcAft>
                <a:spcPts val="0"/>
              </a:spcAft>
              <a:buClr>
                <a:schemeClr val="lt2"/>
              </a:buClr>
              <a:buSzPts val="800"/>
              <a:buFont typeface="Arial"/>
              <a:buChar char="•"/>
              <a:defRPr b="0" i="0" sz="800" u="none" cap="none" strike="noStrike">
                <a:solidFill>
                  <a:schemeClr val="lt1"/>
                </a:solidFill>
                <a:latin typeface="Arial"/>
                <a:ea typeface="Arial"/>
                <a:cs typeface="Arial"/>
                <a:sym typeface="Arial"/>
              </a:defRPr>
            </a:lvl2pPr>
            <a:lvl3pPr indent="-279400" lvl="2" marL="1371600" marR="0" rtl="0" algn="l">
              <a:lnSpc>
                <a:spcPct val="130000"/>
              </a:lnSpc>
              <a:spcBef>
                <a:spcPts val="400"/>
              </a:spcBef>
              <a:spcAft>
                <a:spcPts val="0"/>
              </a:spcAft>
              <a:buClr>
                <a:schemeClr val="accent4"/>
              </a:buClr>
              <a:buSzPts val="800"/>
              <a:buFont typeface="Arial"/>
              <a:buChar char="‒"/>
              <a:defRPr b="0" i="0" sz="800" u="none" cap="none" strike="noStrike">
                <a:solidFill>
                  <a:schemeClr val="lt1"/>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1"/>
                </a:solidFill>
                <a:latin typeface="Arial"/>
                <a:ea typeface="Arial"/>
                <a:cs typeface="Arial"/>
                <a:sym typeface="Arial"/>
              </a:defRPr>
            </a:lvl4pPr>
            <a:lvl5pPr indent="-279400" lvl="4" marL="2286000" marR="0" rtl="0" algn="l">
              <a:lnSpc>
                <a:spcPct val="130000"/>
              </a:lnSpc>
              <a:spcBef>
                <a:spcPts val="400"/>
              </a:spcBef>
              <a:spcAft>
                <a:spcPts val="0"/>
              </a:spcAft>
              <a:buClr>
                <a:schemeClr val="lt1"/>
              </a:buClr>
              <a:buSzPts val="800"/>
              <a:buFont typeface="Arial"/>
              <a:buChar char="»"/>
              <a:defRPr b="0" i="0" sz="800" u="none" cap="none" strike="noStrike">
                <a:solidFill>
                  <a:schemeClr val="lt1"/>
                </a:solidFill>
                <a:latin typeface="Arial"/>
                <a:ea typeface="Arial"/>
                <a:cs typeface="Arial"/>
                <a:sym typeface="Arial"/>
              </a:defRPr>
            </a:lvl5pPr>
            <a:lvl6pPr indent="-323850" lvl="5" marL="2743200" marR="0" rtl="0" algn="l">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Shape 179"/>
          <p:cNvSpPr/>
          <p:nvPr/>
        </p:nvSpPr>
        <p:spPr>
          <a:xfrm>
            <a:off x="5574680" y="2493169"/>
            <a:ext cx="3096600" cy="21717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0" name="Shape 180"/>
          <p:cNvSpPr/>
          <p:nvPr>
            <p:ph idx="2" type="pic"/>
          </p:nvPr>
        </p:nvSpPr>
        <p:spPr>
          <a:xfrm>
            <a:off x="5574680" y="1314451"/>
            <a:ext cx="3096000" cy="11787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1" name="Shape 181"/>
          <p:cNvSpPr txBox="1"/>
          <p:nvPr>
            <p:ph idx="3" type="body"/>
          </p:nvPr>
        </p:nvSpPr>
        <p:spPr>
          <a:xfrm>
            <a:off x="5713969" y="2593181"/>
            <a:ext cx="2756400" cy="17931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500"/>
              </a:spcBef>
              <a:spcAft>
                <a:spcPts val="0"/>
              </a:spcAft>
              <a:buClr>
                <a:schemeClr val="dk2"/>
              </a:buClr>
              <a:buSzPts val="1100"/>
              <a:buFont typeface="Arial"/>
              <a:buNone/>
              <a:defRPr b="1" i="0" sz="700" u="none" cap="none" strike="noStrike">
                <a:solidFill>
                  <a:schemeClr val="dk2"/>
                </a:solidFill>
                <a:latin typeface="Arial"/>
                <a:ea typeface="Arial"/>
                <a:cs typeface="Arial"/>
                <a:sym typeface="Arial"/>
              </a:defRPr>
            </a:lvl1pPr>
            <a:lvl2pPr indent="-273050" lvl="1" marL="914400" marR="0" rtl="0" algn="l">
              <a:lnSpc>
                <a:spcPct val="122222"/>
              </a:lnSpc>
              <a:spcBef>
                <a:spcPts val="500"/>
              </a:spcBef>
              <a:spcAft>
                <a:spcPts val="0"/>
              </a:spcAft>
              <a:buClr>
                <a:schemeClr val="dk2"/>
              </a:buClr>
              <a:buSzPts val="700"/>
              <a:buFont typeface="Arial"/>
              <a:buChar char="•"/>
              <a:defRPr b="0" i="0" sz="700" u="none" cap="none" strike="noStrike">
                <a:solidFill>
                  <a:schemeClr val="dk2"/>
                </a:solidFill>
                <a:latin typeface="Arial"/>
                <a:ea typeface="Arial"/>
                <a:cs typeface="Arial"/>
                <a:sym typeface="Arial"/>
              </a:defRPr>
            </a:lvl2pPr>
            <a:lvl3pPr indent="-279400" lvl="2" marL="1371600" marR="0" rtl="0" algn="l">
              <a:lnSpc>
                <a:spcPct val="130000"/>
              </a:lnSpc>
              <a:spcBef>
                <a:spcPts val="0"/>
              </a:spcBef>
              <a:spcAft>
                <a:spcPts val="0"/>
              </a:spcAft>
              <a:buClr>
                <a:schemeClr val="accent4"/>
              </a:buClr>
              <a:buSzPts val="800"/>
              <a:buFont typeface="Arial"/>
              <a:buChar char="‒"/>
              <a:defRPr b="0" i="0" sz="800" u="none" cap="none" strike="noStrike">
                <a:solidFill>
                  <a:schemeClr val="lt1"/>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1"/>
                </a:solidFill>
                <a:latin typeface="Arial"/>
                <a:ea typeface="Arial"/>
                <a:cs typeface="Arial"/>
                <a:sym typeface="Arial"/>
              </a:defRPr>
            </a:lvl4pPr>
            <a:lvl5pPr indent="-279400" lvl="4" marL="2286000" marR="0" rtl="0" algn="l">
              <a:lnSpc>
                <a:spcPct val="130000"/>
              </a:lnSpc>
              <a:spcBef>
                <a:spcPts val="400"/>
              </a:spcBef>
              <a:spcAft>
                <a:spcPts val="0"/>
              </a:spcAft>
              <a:buClr>
                <a:schemeClr val="lt1"/>
              </a:buClr>
              <a:buSzPts val="800"/>
              <a:buFont typeface="Arial"/>
              <a:buChar char="»"/>
              <a:defRPr b="0" i="0" sz="800" u="none" cap="none" strike="noStrike">
                <a:solidFill>
                  <a:schemeClr val="lt1"/>
                </a:solidFill>
                <a:latin typeface="Arial"/>
                <a:ea typeface="Arial"/>
                <a:cs typeface="Arial"/>
                <a:sym typeface="Arial"/>
              </a:defRPr>
            </a:lvl5pPr>
            <a:lvl6pPr indent="-323850" lvl="5" marL="2743200" marR="0" rtl="0" algn="l">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Shape 182"/>
          <p:cNvSpPr txBox="1"/>
          <p:nvPr>
            <p:ph idx="4" type="body"/>
          </p:nvPr>
        </p:nvSpPr>
        <p:spPr>
          <a:xfrm>
            <a:off x="470876" y="807244"/>
            <a:ext cx="6025200" cy="3000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0"/>
              </a:spcBef>
              <a:spcAft>
                <a:spcPts val="0"/>
              </a:spcAft>
              <a:buClr>
                <a:schemeClr val="accent1"/>
              </a:buClr>
              <a:buSzPts val="1100"/>
              <a:buFont typeface="Arial"/>
              <a:buNone/>
              <a:defRPr b="1" i="0" sz="1100" u="none" cap="none" strike="noStrike">
                <a:solidFill>
                  <a:schemeClr val="accent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Shape 183"/>
          <p:cNvSpPr/>
          <p:nvPr>
            <p:ph idx="5" type="pic"/>
          </p:nvPr>
        </p:nvSpPr>
        <p:spPr>
          <a:xfrm>
            <a:off x="6810607" y="421482"/>
            <a:ext cx="1857300" cy="350100"/>
          </a:xfrm>
          <a:prstGeom prst="rect">
            <a:avLst/>
          </a:prstGeom>
          <a:solidFill>
            <a:srgbClr val="CCCCCC"/>
          </a:solidFill>
          <a:ln>
            <a:noFill/>
          </a:ln>
        </p:spPr>
        <p:txBody>
          <a:bodyPr anchorCtr="0" anchor="t" bIns="68575" lIns="68575" spcFirstLastPara="1" rIns="68575" wrap="square" tIns="68575"/>
          <a:lstStyle>
            <a:lvl1pPr indent="0" lvl="0" marL="0" marR="0" rtl="0" algn="ctr">
              <a:lnSpc>
                <a:spcPct val="275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4" name="Shape 184"/>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185" name="Shape 185"/>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Option1">
  <p:cSld name="Case study Option1">
    <p:spTree>
      <p:nvGrpSpPr>
        <p:cNvPr id="186" name="Shape 186"/>
        <p:cNvGrpSpPr/>
        <p:nvPr/>
      </p:nvGrpSpPr>
      <p:grpSpPr>
        <a:xfrm>
          <a:off x="0" y="0"/>
          <a:ext cx="0" cy="0"/>
          <a:chOff x="0" y="0"/>
          <a:chExt cx="0" cy="0"/>
        </a:xfrm>
      </p:grpSpPr>
      <p:sp>
        <p:nvSpPr>
          <p:cNvPr id="187" name="Shape 187"/>
          <p:cNvSpPr/>
          <p:nvPr/>
        </p:nvSpPr>
        <p:spPr>
          <a:xfrm>
            <a:off x="3344668" y="1057275"/>
            <a:ext cx="5324400" cy="3510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8" name="Shape 188"/>
          <p:cNvSpPr/>
          <p:nvPr/>
        </p:nvSpPr>
        <p:spPr>
          <a:xfrm>
            <a:off x="3344668" y="1404472"/>
            <a:ext cx="5324400" cy="30747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9" name="Shape 189"/>
          <p:cNvSpPr txBox="1"/>
          <p:nvPr>
            <p:ph type="title"/>
          </p:nvPr>
        </p:nvSpPr>
        <p:spPr>
          <a:xfrm>
            <a:off x="476279" y="313201"/>
            <a:ext cx="6142500" cy="40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90" name="Shape 190"/>
          <p:cNvSpPr txBox="1"/>
          <p:nvPr>
            <p:ph idx="1" type="body"/>
          </p:nvPr>
        </p:nvSpPr>
        <p:spPr>
          <a:xfrm>
            <a:off x="3532927" y="1078287"/>
            <a:ext cx="4983600" cy="321600"/>
          </a:xfrm>
          <a:prstGeom prst="rect">
            <a:avLst/>
          </a:prstGeom>
          <a:noFill/>
          <a:ln>
            <a:noFill/>
          </a:ln>
        </p:spPr>
        <p:txBody>
          <a:bodyPr anchorCtr="0" anchor="ctr" bIns="68575" lIns="68575" spcFirstLastPara="1" rIns="68575" wrap="square" tIns="68575"/>
          <a:lstStyle>
            <a:lvl1pPr indent="-228600" lvl="0" marL="457200" marR="0" rtl="0" algn="l">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Shape 191"/>
          <p:cNvSpPr txBox="1"/>
          <p:nvPr>
            <p:ph idx="2" type="body"/>
          </p:nvPr>
        </p:nvSpPr>
        <p:spPr>
          <a:xfrm>
            <a:off x="3553656" y="1514475"/>
            <a:ext cx="4867800" cy="2743200"/>
          </a:xfrm>
          <a:prstGeom prst="rect">
            <a:avLst/>
          </a:prstGeom>
          <a:noFill/>
          <a:ln>
            <a:noFill/>
          </a:ln>
        </p:spPr>
        <p:txBody>
          <a:bodyPr anchorCtr="0" anchor="t" bIns="68575" lIns="68575" spcFirstLastPara="1" rIns="68575" wrap="square" tIns="68575"/>
          <a:lstStyle>
            <a:lvl1pPr indent="-228600" lvl="0" marL="457200" marR="0" rtl="0" algn="l">
              <a:lnSpc>
                <a:spcPct val="130000"/>
              </a:lnSpc>
              <a:spcBef>
                <a:spcPts val="0"/>
              </a:spcBef>
              <a:spcAft>
                <a:spcPts val="0"/>
              </a:spcAft>
              <a:buClr>
                <a:schemeClr val="dk2"/>
              </a:buClr>
              <a:buSzPts val="1100"/>
              <a:buFont typeface="Arial"/>
              <a:buNone/>
              <a:defRPr b="1" i="0" sz="800" u="none" cap="none" strike="noStrike">
                <a:solidFill>
                  <a:schemeClr val="dk2"/>
                </a:solidFill>
                <a:latin typeface="Arial"/>
                <a:ea typeface="Arial"/>
                <a:cs typeface="Arial"/>
                <a:sym typeface="Arial"/>
              </a:defRPr>
            </a:lvl1pPr>
            <a:lvl2pPr indent="-228600" lvl="1" marL="914400" marR="0" rtl="0" algn="l">
              <a:lnSpc>
                <a:spcPct val="130000"/>
              </a:lnSpc>
              <a:spcBef>
                <a:spcPts val="400"/>
              </a:spcBef>
              <a:spcAft>
                <a:spcPts val="0"/>
              </a:spcAft>
              <a:buClr>
                <a:schemeClr val="lt2"/>
              </a:buClr>
              <a:buSzPts val="1400"/>
              <a:buFont typeface="Arial"/>
              <a:buNone/>
              <a:defRPr b="0" i="0" sz="800" u="none" cap="none" strike="noStrike">
                <a:solidFill>
                  <a:srgbClr val="000000"/>
                </a:solidFill>
                <a:latin typeface="Arial"/>
                <a:ea typeface="Arial"/>
                <a:cs typeface="Arial"/>
                <a:sym typeface="Arial"/>
              </a:defRPr>
            </a:lvl2pPr>
            <a:lvl3pPr indent="-279400" lvl="2" marL="1371600" marR="0" rtl="0" algn="l">
              <a:lnSpc>
                <a:spcPct val="130000"/>
              </a:lnSpc>
              <a:spcBef>
                <a:spcPts val="400"/>
              </a:spcBef>
              <a:spcAft>
                <a:spcPts val="0"/>
              </a:spcAft>
              <a:buClr>
                <a:schemeClr val="lt2"/>
              </a:buClr>
              <a:buSzPts val="800"/>
              <a:buFont typeface="Arial"/>
              <a:buChar char="-"/>
              <a:defRPr b="0" i="0" sz="800" u="none" cap="none" strike="noStrike">
                <a:solidFill>
                  <a:srgbClr val="000000"/>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Shape 192"/>
          <p:cNvSpPr/>
          <p:nvPr>
            <p:ph idx="3" type="pic"/>
          </p:nvPr>
        </p:nvSpPr>
        <p:spPr>
          <a:xfrm>
            <a:off x="476020" y="1057275"/>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3" name="Shape 193"/>
          <p:cNvSpPr/>
          <p:nvPr>
            <p:ph idx="4" type="pic"/>
          </p:nvPr>
        </p:nvSpPr>
        <p:spPr>
          <a:xfrm>
            <a:off x="476020" y="2821781"/>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Shape 194"/>
          <p:cNvSpPr/>
          <p:nvPr>
            <p:ph idx="5" type="pic"/>
          </p:nvPr>
        </p:nvSpPr>
        <p:spPr>
          <a:xfrm>
            <a:off x="6818970" y="421482"/>
            <a:ext cx="1857300" cy="350100"/>
          </a:xfrm>
          <a:prstGeom prst="rect">
            <a:avLst/>
          </a:prstGeom>
          <a:solidFill>
            <a:srgbClr val="CCCCCC"/>
          </a:solidFill>
          <a:ln>
            <a:noFill/>
          </a:ln>
        </p:spPr>
        <p:txBody>
          <a:bodyPr anchorCtr="0" anchor="t" bIns="68575" lIns="68575" spcFirstLastPara="1" rIns="68575" wrap="square" tIns="68575"/>
          <a:lstStyle>
            <a:lvl1pPr indent="0" lvl="0" marL="0" marR="0" rtl="0" algn="ctr">
              <a:lnSpc>
                <a:spcPct val="275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Shape 19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196" name="Shape 196"/>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Option2">
  <p:cSld name="Case study Option2">
    <p:spTree>
      <p:nvGrpSpPr>
        <p:cNvPr id="197" name="Shape 197"/>
        <p:cNvGrpSpPr/>
        <p:nvPr/>
      </p:nvGrpSpPr>
      <p:grpSpPr>
        <a:xfrm>
          <a:off x="0" y="0"/>
          <a:ext cx="0" cy="0"/>
          <a:chOff x="0" y="0"/>
          <a:chExt cx="0" cy="0"/>
        </a:xfrm>
      </p:grpSpPr>
      <p:sp>
        <p:nvSpPr>
          <p:cNvPr id="198" name="Shape 198"/>
          <p:cNvSpPr/>
          <p:nvPr/>
        </p:nvSpPr>
        <p:spPr>
          <a:xfrm>
            <a:off x="3344668" y="1057275"/>
            <a:ext cx="5324400" cy="3510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9" name="Shape 199"/>
          <p:cNvSpPr/>
          <p:nvPr/>
        </p:nvSpPr>
        <p:spPr>
          <a:xfrm>
            <a:off x="3344668" y="1404472"/>
            <a:ext cx="5324400" cy="30747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0" name="Shape 200"/>
          <p:cNvSpPr txBox="1"/>
          <p:nvPr>
            <p:ph type="title"/>
          </p:nvPr>
        </p:nvSpPr>
        <p:spPr>
          <a:xfrm>
            <a:off x="473095" y="313201"/>
            <a:ext cx="6080100" cy="40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01" name="Shape 201"/>
          <p:cNvSpPr txBox="1"/>
          <p:nvPr>
            <p:ph idx="1" type="body"/>
          </p:nvPr>
        </p:nvSpPr>
        <p:spPr>
          <a:xfrm>
            <a:off x="3532927" y="1085431"/>
            <a:ext cx="4983600" cy="321600"/>
          </a:xfrm>
          <a:prstGeom prst="rect">
            <a:avLst/>
          </a:prstGeom>
          <a:noFill/>
          <a:ln>
            <a:noFill/>
          </a:ln>
        </p:spPr>
        <p:txBody>
          <a:bodyPr anchorCtr="0" anchor="ctr" bIns="68575" lIns="68575" spcFirstLastPara="1" rIns="68575" wrap="square" tIns="68575"/>
          <a:lstStyle>
            <a:lvl1pPr indent="-228600" lvl="0" marL="457200" marR="0" rtl="0" algn="l">
              <a:lnSpc>
                <a:spcPct val="105000"/>
              </a:lnSpc>
              <a:spcBef>
                <a:spcPts val="0"/>
              </a:spcBef>
              <a:spcAft>
                <a:spcPts val="0"/>
              </a:spcAft>
              <a:buClr>
                <a:schemeClr val="dk2"/>
              </a:buClr>
              <a:buSzPts val="1100"/>
              <a:buFont typeface="Arial"/>
              <a:buNone/>
              <a:defRPr b="1" i="0" sz="1500" u="none" cap="none" strike="noStrike">
                <a:solidFill>
                  <a:schemeClr val="dk2"/>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2" name="Shape 202"/>
          <p:cNvSpPr txBox="1"/>
          <p:nvPr>
            <p:ph idx="2" type="body"/>
          </p:nvPr>
        </p:nvSpPr>
        <p:spPr>
          <a:xfrm>
            <a:off x="3553656" y="1514475"/>
            <a:ext cx="4867800" cy="2743200"/>
          </a:xfrm>
          <a:prstGeom prst="rect">
            <a:avLst/>
          </a:prstGeom>
          <a:noFill/>
          <a:ln>
            <a:noFill/>
          </a:ln>
        </p:spPr>
        <p:txBody>
          <a:bodyPr anchorCtr="0" anchor="t" bIns="68575" lIns="68575" spcFirstLastPara="1" rIns="68575" wrap="square" tIns="68575"/>
          <a:lstStyle>
            <a:lvl1pPr indent="-228600" lvl="0" marL="457200" marR="0" rtl="0" algn="l">
              <a:lnSpc>
                <a:spcPct val="130000"/>
              </a:lnSpc>
              <a:spcBef>
                <a:spcPts val="0"/>
              </a:spcBef>
              <a:spcAft>
                <a:spcPts val="0"/>
              </a:spcAft>
              <a:buClr>
                <a:schemeClr val="dk2"/>
              </a:buClr>
              <a:buSzPts val="1100"/>
              <a:buFont typeface="Arial"/>
              <a:buNone/>
              <a:defRPr b="1" i="0" sz="800" u="none" cap="none" strike="noStrike">
                <a:solidFill>
                  <a:schemeClr val="dk2"/>
                </a:solidFill>
                <a:latin typeface="Arial"/>
                <a:ea typeface="Arial"/>
                <a:cs typeface="Arial"/>
                <a:sym typeface="Arial"/>
              </a:defRPr>
            </a:lvl1pPr>
            <a:lvl2pPr indent="-228600" lvl="1" marL="914400" marR="0" rtl="0" algn="l">
              <a:lnSpc>
                <a:spcPct val="130000"/>
              </a:lnSpc>
              <a:spcBef>
                <a:spcPts val="400"/>
              </a:spcBef>
              <a:spcAft>
                <a:spcPts val="0"/>
              </a:spcAft>
              <a:buClr>
                <a:schemeClr val="lt2"/>
              </a:buClr>
              <a:buSzPts val="1400"/>
              <a:buFont typeface="Arial"/>
              <a:buNone/>
              <a:defRPr b="0" i="0" sz="800" u="none" cap="none" strike="noStrike">
                <a:solidFill>
                  <a:srgbClr val="000000"/>
                </a:solidFill>
                <a:latin typeface="Arial"/>
                <a:ea typeface="Arial"/>
                <a:cs typeface="Arial"/>
                <a:sym typeface="Arial"/>
              </a:defRPr>
            </a:lvl2pPr>
            <a:lvl3pPr indent="-279400" lvl="2" marL="1371600" marR="0" rtl="0" algn="l">
              <a:lnSpc>
                <a:spcPct val="130000"/>
              </a:lnSpc>
              <a:spcBef>
                <a:spcPts val="400"/>
              </a:spcBef>
              <a:spcAft>
                <a:spcPts val="0"/>
              </a:spcAft>
              <a:buClr>
                <a:schemeClr val="lt2"/>
              </a:buClr>
              <a:buSzPts val="800"/>
              <a:buFont typeface="Arial"/>
              <a:buChar char="-"/>
              <a:defRPr b="0" i="0" sz="800" u="none" cap="none" strike="noStrike">
                <a:solidFill>
                  <a:srgbClr val="000000"/>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3" name="Shape 203"/>
          <p:cNvSpPr/>
          <p:nvPr>
            <p:ph idx="3" type="pic"/>
          </p:nvPr>
        </p:nvSpPr>
        <p:spPr>
          <a:xfrm>
            <a:off x="476020" y="1057275"/>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4" name="Shape 204"/>
          <p:cNvSpPr/>
          <p:nvPr>
            <p:ph idx="4" type="pic"/>
          </p:nvPr>
        </p:nvSpPr>
        <p:spPr>
          <a:xfrm>
            <a:off x="476020" y="2821781"/>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5" name="Shape 205"/>
          <p:cNvSpPr/>
          <p:nvPr>
            <p:ph idx="5" type="pic"/>
          </p:nvPr>
        </p:nvSpPr>
        <p:spPr>
          <a:xfrm>
            <a:off x="6810607" y="421482"/>
            <a:ext cx="1857300" cy="350100"/>
          </a:xfrm>
          <a:prstGeom prst="rect">
            <a:avLst/>
          </a:prstGeom>
          <a:solidFill>
            <a:srgbClr val="CCCCCC"/>
          </a:solidFill>
          <a:ln>
            <a:noFill/>
          </a:ln>
        </p:spPr>
        <p:txBody>
          <a:bodyPr anchorCtr="0" anchor="t" bIns="68575" lIns="68575" spcFirstLastPara="1" rIns="68575" wrap="square" tIns="68575"/>
          <a:lstStyle>
            <a:lvl1pPr indent="0" lvl="0" marL="0" marR="0" rtl="0" algn="ctr">
              <a:lnSpc>
                <a:spcPct val="275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6" name="Shape 206"/>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07" name="Shape 207"/>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Boxed Text x3">
  <p:cSld name="Sample Boxed Text x3">
    <p:spTree>
      <p:nvGrpSpPr>
        <p:cNvPr id="208" name="Shape 208"/>
        <p:cNvGrpSpPr/>
        <p:nvPr/>
      </p:nvGrpSpPr>
      <p:grpSpPr>
        <a:xfrm>
          <a:off x="0" y="0"/>
          <a:ext cx="0" cy="0"/>
          <a:chOff x="0" y="0"/>
          <a:chExt cx="0" cy="0"/>
        </a:xfrm>
      </p:grpSpPr>
      <p:sp>
        <p:nvSpPr>
          <p:cNvPr id="209" name="Shape 209"/>
          <p:cNvSpPr/>
          <p:nvPr/>
        </p:nvSpPr>
        <p:spPr>
          <a:xfrm>
            <a:off x="472203" y="2001867"/>
            <a:ext cx="2602800" cy="351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0" name="Shape 210"/>
          <p:cNvSpPr/>
          <p:nvPr/>
        </p:nvSpPr>
        <p:spPr>
          <a:xfrm>
            <a:off x="472203" y="2347331"/>
            <a:ext cx="2602800" cy="16053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1" name="Shape 211"/>
          <p:cNvSpPr txBox="1"/>
          <p:nvPr>
            <p:ph type="title"/>
          </p:nvPr>
        </p:nvSpPr>
        <p:spPr>
          <a:xfrm>
            <a:off x="472204" y="313201"/>
            <a:ext cx="8203800" cy="7083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12" name="Shape 212"/>
          <p:cNvSpPr txBox="1"/>
          <p:nvPr>
            <p:ph idx="1" type="body"/>
          </p:nvPr>
        </p:nvSpPr>
        <p:spPr>
          <a:xfrm>
            <a:off x="657713" y="2015963"/>
            <a:ext cx="2191200" cy="321600"/>
          </a:xfrm>
          <a:prstGeom prst="rect">
            <a:avLst/>
          </a:prstGeom>
          <a:noFill/>
          <a:ln>
            <a:noFill/>
          </a:ln>
        </p:spPr>
        <p:txBody>
          <a:bodyPr anchorCtr="0" anchor="ctr" bIns="68575" lIns="68575" spcFirstLastPara="1" rIns="68575" wrap="square" tIns="68575"/>
          <a:lstStyle>
            <a:lvl1pPr indent="-228600" lvl="0" marL="457200" marR="0" rtl="0" algn="ctr">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3" name="Shape 213"/>
          <p:cNvSpPr txBox="1"/>
          <p:nvPr>
            <p:ph idx="2" type="body"/>
          </p:nvPr>
        </p:nvSpPr>
        <p:spPr>
          <a:xfrm>
            <a:off x="670513" y="2420249"/>
            <a:ext cx="2246100" cy="1164000"/>
          </a:xfrm>
          <a:prstGeom prst="rect">
            <a:avLst/>
          </a:prstGeom>
          <a:noFill/>
          <a:ln>
            <a:noFill/>
          </a:ln>
        </p:spPr>
        <p:txBody>
          <a:bodyPr anchorCtr="0" anchor="t" bIns="68575" lIns="68575" spcFirstLastPara="1" rIns="68575" wrap="square" tIns="68575"/>
          <a:lstStyle>
            <a:lvl1pPr indent="-228600" lvl="0" marL="457200" marR="0" rtl="0" algn="l">
              <a:lnSpc>
                <a:spcPct val="133333"/>
              </a:lnSpc>
              <a:spcBef>
                <a:spcPts val="0"/>
              </a:spcBef>
              <a:spcAft>
                <a:spcPts val="0"/>
              </a:spcAft>
              <a:buClr>
                <a:srgbClr val="000000"/>
              </a:buClr>
              <a:buSzPts val="1100"/>
              <a:buFont typeface="Arial"/>
              <a:buNone/>
              <a:defRPr b="0" i="0" sz="900" u="none" cap="none" strike="noStrike">
                <a:solidFill>
                  <a:srgbClr val="000000"/>
                </a:solidFill>
                <a:latin typeface="Arial"/>
                <a:ea typeface="Arial"/>
                <a:cs typeface="Arial"/>
                <a:sym typeface="Arial"/>
              </a:defRPr>
            </a:lvl1pPr>
            <a:lvl2pPr indent="-228600" lvl="1" marL="914400" marR="0" rtl="0" algn="l">
              <a:lnSpc>
                <a:spcPct val="133333"/>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33333"/>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4" name="Shape 214"/>
          <p:cNvSpPr/>
          <p:nvPr/>
        </p:nvSpPr>
        <p:spPr>
          <a:xfrm>
            <a:off x="3290737" y="2001867"/>
            <a:ext cx="2602800" cy="3510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5" name="Shape 215"/>
          <p:cNvSpPr/>
          <p:nvPr/>
        </p:nvSpPr>
        <p:spPr>
          <a:xfrm>
            <a:off x="3290737" y="2347331"/>
            <a:ext cx="2602800" cy="16053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6" name="Shape 216"/>
          <p:cNvSpPr txBox="1"/>
          <p:nvPr>
            <p:ph idx="3" type="body"/>
          </p:nvPr>
        </p:nvSpPr>
        <p:spPr>
          <a:xfrm>
            <a:off x="3476246" y="2015963"/>
            <a:ext cx="2191200" cy="321600"/>
          </a:xfrm>
          <a:prstGeom prst="rect">
            <a:avLst/>
          </a:prstGeom>
          <a:noFill/>
          <a:ln>
            <a:noFill/>
          </a:ln>
        </p:spPr>
        <p:txBody>
          <a:bodyPr anchorCtr="0" anchor="ctr" bIns="68575" lIns="68575" spcFirstLastPara="1" rIns="68575" wrap="square" tIns="68575"/>
          <a:lstStyle>
            <a:lvl1pPr indent="-228600" lvl="0" marL="457200" marR="0" rtl="0" algn="ctr">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7" name="Shape 217"/>
          <p:cNvSpPr txBox="1"/>
          <p:nvPr>
            <p:ph idx="4" type="body"/>
          </p:nvPr>
        </p:nvSpPr>
        <p:spPr>
          <a:xfrm>
            <a:off x="3489047" y="2420249"/>
            <a:ext cx="2246100" cy="1164000"/>
          </a:xfrm>
          <a:prstGeom prst="rect">
            <a:avLst/>
          </a:prstGeom>
          <a:noFill/>
          <a:ln>
            <a:noFill/>
          </a:ln>
        </p:spPr>
        <p:txBody>
          <a:bodyPr anchorCtr="0" anchor="t" bIns="68575" lIns="68575" spcFirstLastPara="1" rIns="68575" wrap="square" tIns="68575"/>
          <a:lstStyle>
            <a:lvl1pPr indent="-228600" lvl="0" marL="457200" marR="0" rtl="0" algn="l">
              <a:lnSpc>
                <a:spcPct val="133333"/>
              </a:lnSpc>
              <a:spcBef>
                <a:spcPts val="0"/>
              </a:spcBef>
              <a:spcAft>
                <a:spcPts val="0"/>
              </a:spcAft>
              <a:buClr>
                <a:srgbClr val="000000"/>
              </a:buClr>
              <a:buSzPts val="1100"/>
              <a:buFont typeface="Arial"/>
              <a:buNone/>
              <a:defRPr b="0" i="0" sz="900" u="none" cap="none" strike="noStrike">
                <a:solidFill>
                  <a:srgbClr val="000000"/>
                </a:solidFill>
                <a:latin typeface="Arial"/>
                <a:ea typeface="Arial"/>
                <a:cs typeface="Arial"/>
                <a:sym typeface="Arial"/>
              </a:defRPr>
            </a:lvl1pPr>
            <a:lvl2pPr indent="-228600" lvl="1" marL="914400" marR="0" rtl="0" algn="l">
              <a:lnSpc>
                <a:spcPct val="133333"/>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33333"/>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8" name="Shape 218"/>
          <p:cNvSpPr/>
          <p:nvPr/>
        </p:nvSpPr>
        <p:spPr>
          <a:xfrm>
            <a:off x="6073450" y="2001867"/>
            <a:ext cx="2602800" cy="351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9" name="Shape 219"/>
          <p:cNvSpPr/>
          <p:nvPr/>
        </p:nvSpPr>
        <p:spPr>
          <a:xfrm>
            <a:off x="6073450" y="2347331"/>
            <a:ext cx="2602800" cy="16053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0" name="Shape 220"/>
          <p:cNvSpPr txBox="1"/>
          <p:nvPr>
            <p:ph idx="5" type="body"/>
          </p:nvPr>
        </p:nvSpPr>
        <p:spPr>
          <a:xfrm>
            <a:off x="6258959" y="2015963"/>
            <a:ext cx="2191200" cy="321600"/>
          </a:xfrm>
          <a:prstGeom prst="rect">
            <a:avLst/>
          </a:prstGeom>
          <a:noFill/>
          <a:ln>
            <a:noFill/>
          </a:ln>
        </p:spPr>
        <p:txBody>
          <a:bodyPr anchorCtr="0" anchor="ctr" bIns="68575" lIns="68575" spcFirstLastPara="1" rIns="68575" wrap="square" tIns="68575"/>
          <a:lstStyle>
            <a:lvl1pPr indent="-228600" lvl="0" marL="457200" marR="0" rtl="0" algn="ctr">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1" name="Shape 221"/>
          <p:cNvSpPr txBox="1"/>
          <p:nvPr>
            <p:ph idx="6" type="body"/>
          </p:nvPr>
        </p:nvSpPr>
        <p:spPr>
          <a:xfrm>
            <a:off x="6271760" y="2420249"/>
            <a:ext cx="2246100" cy="1164000"/>
          </a:xfrm>
          <a:prstGeom prst="rect">
            <a:avLst/>
          </a:prstGeom>
          <a:noFill/>
          <a:ln>
            <a:noFill/>
          </a:ln>
        </p:spPr>
        <p:txBody>
          <a:bodyPr anchorCtr="0" anchor="t" bIns="68575" lIns="68575" spcFirstLastPara="1" rIns="68575" wrap="square" tIns="68575"/>
          <a:lstStyle>
            <a:lvl1pPr indent="-228600" lvl="0" marL="457200" marR="0" rtl="0" algn="l">
              <a:lnSpc>
                <a:spcPct val="133333"/>
              </a:lnSpc>
              <a:spcBef>
                <a:spcPts val="0"/>
              </a:spcBef>
              <a:spcAft>
                <a:spcPts val="0"/>
              </a:spcAft>
              <a:buClr>
                <a:srgbClr val="000000"/>
              </a:buClr>
              <a:buSzPts val="1100"/>
              <a:buFont typeface="Arial"/>
              <a:buNone/>
              <a:defRPr b="0" i="0" sz="900" u="none" cap="none" strike="noStrike">
                <a:solidFill>
                  <a:srgbClr val="000000"/>
                </a:solidFill>
                <a:latin typeface="Arial"/>
                <a:ea typeface="Arial"/>
                <a:cs typeface="Arial"/>
                <a:sym typeface="Arial"/>
              </a:defRPr>
            </a:lvl1pPr>
            <a:lvl2pPr indent="-228600" lvl="1" marL="914400" marR="0" rtl="0" algn="l">
              <a:lnSpc>
                <a:spcPct val="133333"/>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33333"/>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2" name="Shape 222"/>
          <p:cNvSpPr txBox="1"/>
          <p:nvPr>
            <p:ph idx="7" type="body"/>
          </p:nvPr>
        </p:nvSpPr>
        <p:spPr>
          <a:xfrm>
            <a:off x="476279" y="1264444"/>
            <a:ext cx="8199900" cy="4857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3" name="Shape 223"/>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24" name="Shape 22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Boxed Text with Image x3">
  <p:cSld name="Sample Boxed Text with Image x3">
    <p:spTree>
      <p:nvGrpSpPr>
        <p:cNvPr id="225" name="Shape 225"/>
        <p:cNvGrpSpPr/>
        <p:nvPr/>
      </p:nvGrpSpPr>
      <p:grpSpPr>
        <a:xfrm>
          <a:off x="0" y="0"/>
          <a:ext cx="0" cy="0"/>
          <a:chOff x="0" y="0"/>
          <a:chExt cx="0" cy="0"/>
        </a:xfrm>
      </p:grpSpPr>
      <p:sp>
        <p:nvSpPr>
          <p:cNvPr id="226" name="Shape 226"/>
          <p:cNvSpPr/>
          <p:nvPr/>
        </p:nvSpPr>
        <p:spPr>
          <a:xfrm>
            <a:off x="3282309" y="1858244"/>
            <a:ext cx="2584800" cy="1288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7" name="Shape 227"/>
          <p:cNvSpPr/>
          <p:nvPr/>
        </p:nvSpPr>
        <p:spPr>
          <a:xfrm>
            <a:off x="6084052" y="1858244"/>
            <a:ext cx="2584800" cy="1288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8" name="Shape 228"/>
          <p:cNvSpPr/>
          <p:nvPr/>
        </p:nvSpPr>
        <p:spPr>
          <a:xfrm>
            <a:off x="480566" y="1858244"/>
            <a:ext cx="2584800" cy="1288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9" name="Shape 229"/>
          <p:cNvSpPr txBox="1"/>
          <p:nvPr>
            <p:ph type="title"/>
          </p:nvPr>
        </p:nvSpPr>
        <p:spPr>
          <a:xfrm>
            <a:off x="468351" y="313201"/>
            <a:ext cx="8200500" cy="7083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30" name="Shape 230"/>
          <p:cNvSpPr txBox="1"/>
          <p:nvPr>
            <p:ph idx="1" type="body"/>
          </p:nvPr>
        </p:nvSpPr>
        <p:spPr>
          <a:xfrm>
            <a:off x="617732" y="2702687"/>
            <a:ext cx="2362200" cy="330000"/>
          </a:xfrm>
          <a:prstGeom prst="rect">
            <a:avLst/>
          </a:prstGeom>
          <a:noFill/>
          <a:ln>
            <a:noFill/>
          </a:ln>
        </p:spPr>
        <p:txBody>
          <a:bodyPr anchorCtr="0" anchor="b" bIns="68575" lIns="68575" spcFirstLastPara="1" rIns="68575" wrap="square" tIns="68575"/>
          <a:lstStyle>
            <a:lvl1pPr indent="-228600" lvl="0" marL="457200" marR="0" rtl="0" algn="ctr">
              <a:lnSpc>
                <a:spcPct val="875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16666"/>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1" name="Shape 231"/>
          <p:cNvSpPr txBox="1"/>
          <p:nvPr>
            <p:ph idx="2" type="body"/>
          </p:nvPr>
        </p:nvSpPr>
        <p:spPr>
          <a:xfrm>
            <a:off x="476280" y="1264444"/>
            <a:ext cx="8192400" cy="4857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2" name="Shape 232"/>
          <p:cNvSpPr/>
          <p:nvPr>
            <p:ph idx="3" type="pic"/>
          </p:nvPr>
        </p:nvSpPr>
        <p:spPr>
          <a:xfrm>
            <a:off x="480566" y="3125650"/>
            <a:ext cx="2584800" cy="13146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233" name="Shape 233"/>
          <p:cNvPicPr preferRelativeResize="0"/>
          <p:nvPr/>
        </p:nvPicPr>
        <p:blipFill rotWithShape="1">
          <a:blip r:embed="rId2">
            <a:alphaModFix/>
          </a:blip>
          <a:srcRect b="0" l="0" r="0" t="0"/>
          <a:stretch/>
        </p:blipFill>
        <p:spPr>
          <a:xfrm>
            <a:off x="1609268" y="2081478"/>
            <a:ext cx="414600" cy="813900"/>
          </a:xfrm>
          <a:prstGeom prst="rect">
            <a:avLst/>
          </a:prstGeom>
          <a:noFill/>
          <a:ln>
            <a:noFill/>
          </a:ln>
        </p:spPr>
      </p:pic>
      <p:pic>
        <p:nvPicPr>
          <p:cNvPr id="234" name="Shape 234"/>
          <p:cNvPicPr preferRelativeResize="0"/>
          <p:nvPr/>
        </p:nvPicPr>
        <p:blipFill rotWithShape="1">
          <a:blip r:embed="rId3">
            <a:alphaModFix/>
          </a:blip>
          <a:srcRect b="0" l="0" r="0" t="0"/>
          <a:stretch/>
        </p:blipFill>
        <p:spPr>
          <a:xfrm>
            <a:off x="4380035" y="2079679"/>
            <a:ext cx="414600" cy="813900"/>
          </a:xfrm>
          <a:prstGeom prst="rect">
            <a:avLst/>
          </a:prstGeom>
          <a:noFill/>
          <a:ln>
            <a:noFill/>
          </a:ln>
        </p:spPr>
      </p:pic>
      <p:pic>
        <p:nvPicPr>
          <p:cNvPr id="235" name="Shape 235"/>
          <p:cNvPicPr preferRelativeResize="0"/>
          <p:nvPr/>
        </p:nvPicPr>
        <p:blipFill rotWithShape="1">
          <a:blip r:embed="rId4">
            <a:alphaModFix/>
          </a:blip>
          <a:srcRect b="0" l="0" r="0" t="0"/>
          <a:stretch/>
        </p:blipFill>
        <p:spPr>
          <a:xfrm>
            <a:off x="7188902" y="2070735"/>
            <a:ext cx="414600" cy="813900"/>
          </a:xfrm>
          <a:prstGeom prst="rect">
            <a:avLst/>
          </a:prstGeom>
          <a:noFill/>
          <a:ln>
            <a:noFill/>
          </a:ln>
        </p:spPr>
      </p:pic>
      <p:sp>
        <p:nvSpPr>
          <p:cNvPr id="236" name="Shape 236"/>
          <p:cNvSpPr txBox="1"/>
          <p:nvPr>
            <p:ph idx="4" type="body"/>
          </p:nvPr>
        </p:nvSpPr>
        <p:spPr>
          <a:xfrm>
            <a:off x="3419475" y="2702687"/>
            <a:ext cx="2362200" cy="330000"/>
          </a:xfrm>
          <a:prstGeom prst="rect">
            <a:avLst/>
          </a:prstGeom>
          <a:noFill/>
          <a:ln>
            <a:noFill/>
          </a:ln>
        </p:spPr>
        <p:txBody>
          <a:bodyPr anchorCtr="0" anchor="b" bIns="68575" lIns="68575" spcFirstLastPara="1" rIns="68575" wrap="square" tIns="68575"/>
          <a:lstStyle>
            <a:lvl1pPr indent="-228600" lvl="0" marL="457200" marR="0" rtl="0" algn="ctr">
              <a:lnSpc>
                <a:spcPct val="875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16666"/>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7" name="Shape 237"/>
          <p:cNvSpPr/>
          <p:nvPr>
            <p:ph idx="5" type="pic"/>
          </p:nvPr>
        </p:nvSpPr>
        <p:spPr>
          <a:xfrm>
            <a:off x="3282309" y="3125650"/>
            <a:ext cx="2584800" cy="13146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8" name="Shape 238"/>
          <p:cNvSpPr txBox="1"/>
          <p:nvPr>
            <p:ph idx="6" type="body"/>
          </p:nvPr>
        </p:nvSpPr>
        <p:spPr>
          <a:xfrm>
            <a:off x="6221218" y="2702687"/>
            <a:ext cx="2362200" cy="330000"/>
          </a:xfrm>
          <a:prstGeom prst="rect">
            <a:avLst/>
          </a:prstGeom>
          <a:noFill/>
          <a:ln>
            <a:noFill/>
          </a:ln>
        </p:spPr>
        <p:txBody>
          <a:bodyPr anchorCtr="0" anchor="b" bIns="68575" lIns="68575" spcFirstLastPara="1" rIns="68575" wrap="square" tIns="68575"/>
          <a:lstStyle>
            <a:lvl1pPr indent="-228600" lvl="0" marL="457200" marR="0" rtl="0" algn="ctr">
              <a:lnSpc>
                <a:spcPct val="875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16666"/>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9" name="Shape 239"/>
          <p:cNvSpPr/>
          <p:nvPr>
            <p:ph idx="7" type="pic"/>
          </p:nvPr>
        </p:nvSpPr>
        <p:spPr>
          <a:xfrm>
            <a:off x="6084052" y="3125650"/>
            <a:ext cx="2584800" cy="13146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0" name="Shape 24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41" name="Shape 241"/>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42" name="Shape 242"/>
        <p:cNvGrpSpPr/>
        <p:nvPr/>
      </p:nvGrpSpPr>
      <p:grpSpPr>
        <a:xfrm>
          <a:off x="0" y="0"/>
          <a:ext cx="0" cy="0"/>
          <a:chOff x="0" y="0"/>
          <a:chExt cx="0" cy="0"/>
        </a:xfrm>
      </p:grpSpPr>
      <p:sp>
        <p:nvSpPr>
          <p:cNvPr id="243" name="Shape 243"/>
          <p:cNvSpPr txBox="1"/>
          <p:nvPr>
            <p:ph type="title"/>
          </p:nvPr>
        </p:nvSpPr>
        <p:spPr>
          <a:xfrm>
            <a:off x="467916" y="313200"/>
            <a:ext cx="8208300" cy="8226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44" name="Shape 244"/>
          <p:cNvSpPr txBox="1"/>
          <p:nvPr>
            <p:ph idx="1" type="body"/>
          </p:nvPr>
        </p:nvSpPr>
        <p:spPr>
          <a:xfrm>
            <a:off x="467917" y="1278732"/>
            <a:ext cx="6666000" cy="23790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5" name="Shape 24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46" name="Shape 246"/>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x3">
  <p:cSld name="Infographic x3">
    <p:spTree>
      <p:nvGrpSpPr>
        <p:cNvPr id="247" name="Shape 247"/>
        <p:cNvGrpSpPr/>
        <p:nvPr/>
      </p:nvGrpSpPr>
      <p:grpSpPr>
        <a:xfrm>
          <a:off x="0" y="0"/>
          <a:ext cx="0" cy="0"/>
          <a:chOff x="0" y="0"/>
          <a:chExt cx="0" cy="0"/>
        </a:xfrm>
      </p:grpSpPr>
      <p:sp>
        <p:nvSpPr>
          <p:cNvPr id="248" name="Shape 248"/>
          <p:cNvSpPr txBox="1"/>
          <p:nvPr>
            <p:ph type="title"/>
          </p:nvPr>
        </p:nvSpPr>
        <p:spPr>
          <a:xfrm>
            <a:off x="467916" y="313200"/>
            <a:ext cx="8208300" cy="772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49" name="Shape 249"/>
          <p:cNvSpPr/>
          <p:nvPr>
            <p:ph idx="2" type="pic"/>
          </p:nvPr>
        </p:nvSpPr>
        <p:spPr>
          <a:xfrm>
            <a:off x="836614" y="1885951"/>
            <a:ext cx="1984200" cy="989400"/>
          </a:xfrm>
          <a:prstGeom prst="rect">
            <a:avLst/>
          </a:prstGeom>
          <a:solidFill>
            <a:srgbClr val="BBBBBB"/>
          </a:solidFill>
          <a:ln>
            <a:noFill/>
          </a:ln>
        </p:spPr>
        <p:txBody>
          <a:bodyPr anchorCtr="0" anchor="ctr" bIns="68575" lIns="68575" spcFirstLastPara="1" rIns="68575" wrap="square" tIns="68575"/>
          <a:lstStyle>
            <a:lvl1pPr indent="0" lvl="0" marL="0" marR="0" rtl="0" algn="ctr">
              <a:lnSpc>
                <a:spcPct val="114285"/>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0" name="Shape 250"/>
          <p:cNvSpPr txBox="1"/>
          <p:nvPr>
            <p:ph idx="1" type="body"/>
          </p:nvPr>
        </p:nvSpPr>
        <p:spPr>
          <a:xfrm>
            <a:off x="830263" y="3319463"/>
            <a:ext cx="1990800" cy="734700"/>
          </a:xfrm>
          <a:prstGeom prst="rect">
            <a:avLst/>
          </a:prstGeom>
          <a:noFill/>
          <a:ln>
            <a:noFill/>
          </a:ln>
        </p:spPr>
        <p:txBody>
          <a:bodyPr anchorCtr="0" anchor="t" bIns="68575" lIns="68575" spcFirstLastPara="1" rIns="68575" wrap="square" tIns="68575"/>
          <a:lstStyle>
            <a:lvl1pPr indent="-228600" lvl="0" marL="457200" marR="0" rtl="0" algn="ctr">
              <a:lnSpc>
                <a:spcPct val="113333"/>
              </a:lnSpc>
              <a:spcBef>
                <a:spcPts val="0"/>
              </a:spcBef>
              <a:spcAft>
                <a:spcPts val="0"/>
              </a:spcAft>
              <a:buClr>
                <a:schemeClr val="dk2"/>
              </a:buClr>
              <a:buSzPts val="1100"/>
              <a:buFont typeface="Arial"/>
              <a:buNone/>
              <a:defRPr b="1" i="0" sz="1100" u="none" cap="none" strike="noStrike">
                <a:solidFill>
                  <a:schemeClr val="dk2"/>
                </a:solidFill>
                <a:latin typeface="Arial"/>
                <a:ea typeface="Arial"/>
                <a:cs typeface="Arial"/>
                <a:sym typeface="Arial"/>
              </a:defRPr>
            </a:lvl1pPr>
            <a:lvl2pPr indent="-228600" lvl="1" marL="914400" marR="0" rtl="0" algn="ctr">
              <a:lnSpc>
                <a:spcPct val="110000"/>
              </a:lnSpc>
              <a:spcBef>
                <a:spcPts val="600"/>
              </a:spcBef>
              <a:spcAft>
                <a:spcPts val="0"/>
              </a:spcAft>
              <a:buClr>
                <a:schemeClr val="lt2"/>
              </a:buClr>
              <a:buSzPts val="1400"/>
              <a:buFont typeface="Arial"/>
              <a:buNone/>
              <a:defRPr b="0" i="0" sz="8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1" name="Shape 251"/>
          <p:cNvSpPr txBox="1"/>
          <p:nvPr>
            <p:ph idx="3" type="body"/>
          </p:nvPr>
        </p:nvSpPr>
        <p:spPr>
          <a:xfrm>
            <a:off x="836614" y="2943695"/>
            <a:ext cx="1984200" cy="313800"/>
          </a:xfrm>
          <a:prstGeom prst="rect">
            <a:avLst/>
          </a:prstGeom>
          <a:noFill/>
          <a:ln>
            <a:noFill/>
          </a:ln>
        </p:spPr>
        <p:txBody>
          <a:bodyPr anchorCtr="0" anchor="t" bIns="68575" lIns="68575" spcFirstLastPara="1" rIns="68575" wrap="square" tIns="68575"/>
          <a:lstStyle>
            <a:lvl1pPr indent="-228600" lvl="0" marL="457200" marR="0" rtl="0" algn="ctr">
              <a:lnSpc>
                <a:spcPct val="117647"/>
              </a:lnSpc>
              <a:spcBef>
                <a:spcPts val="0"/>
              </a:spcBef>
              <a:spcAft>
                <a:spcPts val="0"/>
              </a:spcAft>
              <a:buClr>
                <a:schemeClr val="dk2"/>
              </a:buClr>
              <a:buSzPts val="1100"/>
              <a:buFont typeface="Arial"/>
              <a:buNone/>
              <a:defRPr b="1" i="0" sz="2600" u="none" cap="none" strike="noStrike">
                <a:solidFill>
                  <a:schemeClr val="dk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2" name="Shape 252"/>
          <p:cNvSpPr txBox="1"/>
          <p:nvPr>
            <p:ph idx="4" type="body"/>
          </p:nvPr>
        </p:nvSpPr>
        <p:spPr>
          <a:xfrm>
            <a:off x="3538799" y="2943695"/>
            <a:ext cx="1984200" cy="313800"/>
          </a:xfrm>
          <a:prstGeom prst="rect">
            <a:avLst/>
          </a:prstGeom>
          <a:noFill/>
          <a:ln>
            <a:noFill/>
          </a:ln>
        </p:spPr>
        <p:txBody>
          <a:bodyPr anchorCtr="0" anchor="t" bIns="68575" lIns="68575" spcFirstLastPara="1" rIns="68575" wrap="square" tIns="68575"/>
          <a:lstStyle>
            <a:lvl1pPr indent="-228600" lvl="0" marL="457200" marR="0" rtl="0" algn="ctr">
              <a:lnSpc>
                <a:spcPct val="117647"/>
              </a:lnSpc>
              <a:spcBef>
                <a:spcPts val="0"/>
              </a:spcBef>
              <a:spcAft>
                <a:spcPts val="0"/>
              </a:spcAft>
              <a:buClr>
                <a:schemeClr val="accent1"/>
              </a:buClr>
              <a:buSzPts val="1100"/>
              <a:buFont typeface="Arial"/>
              <a:buNone/>
              <a:defRPr b="1" i="0" sz="2600" u="none" cap="none" strike="noStrike">
                <a:solidFill>
                  <a:schemeClr val="accent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3" name="Shape 253"/>
          <p:cNvSpPr txBox="1"/>
          <p:nvPr>
            <p:ph idx="5" type="body"/>
          </p:nvPr>
        </p:nvSpPr>
        <p:spPr>
          <a:xfrm>
            <a:off x="6275103" y="2943695"/>
            <a:ext cx="1984200" cy="306600"/>
          </a:xfrm>
          <a:prstGeom prst="rect">
            <a:avLst/>
          </a:prstGeom>
          <a:noFill/>
          <a:ln>
            <a:noFill/>
          </a:ln>
        </p:spPr>
        <p:txBody>
          <a:bodyPr anchorCtr="0" anchor="t" bIns="68575" lIns="68575" spcFirstLastPara="1" rIns="68575" wrap="square" tIns="68575"/>
          <a:lstStyle>
            <a:lvl1pPr indent="-228600" lvl="0" marL="457200" marR="0" rtl="0" algn="ctr">
              <a:lnSpc>
                <a:spcPct val="117647"/>
              </a:lnSpc>
              <a:spcBef>
                <a:spcPts val="0"/>
              </a:spcBef>
              <a:spcAft>
                <a:spcPts val="0"/>
              </a:spcAft>
              <a:buClr>
                <a:schemeClr val="accent2"/>
              </a:buClr>
              <a:buSzPts val="1100"/>
              <a:buFont typeface="Arial"/>
              <a:buNone/>
              <a:defRPr b="1" i="0" sz="2600" u="none" cap="none" strike="noStrike">
                <a:solidFill>
                  <a:schemeClr val="accent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4" name="Shape 254"/>
          <p:cNvSpPr txBox="1"/>
          <p:nvPr>
            <p:ph idx="6" type="body"/>
          </p:nvPr>
        </p:nvSpPr>
        <p:spPr>
          <a:xfrm>
            <a:off x="3541172" y="3319463"/>
            <a:ext cx="1990800" cy="734700"/>
          </a:xfrm>
          <a:prstGeom prst="rect">
            <a:avLst/>
          </a:prstGeom>
          <a:noFill/>
          <a:ln>
            <a:noFill/>
          </a:ln>
        </p:spPr>
        <p:txBody>
          <a:bodyPr anchorCtr="0" anchor="t" bIns="68575" lIns="68575" spcFirstLastPara="1" rIns="68575" wrap="square" tIns="68575"/>
          <a:lstStyle>
            <a:lvl1pPr indent="-228600" lvl="0" marL="457200" marR="0" rtl="0" algn="ctr">
              <a:lnSpc>
                <a:spcPct val="113333"/>
              </a:lnSpc>
              <a:spcBef>
                <a:spcPts val="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1pPr>
            <a:lvl2pPr indent="-228600" lvl="1" marL="914400" marR="0" rtl="0" algn="ctr">
              <a:lnSpc>
                <a:spcPct val="110000"/>
              </a:lnSpc>
              <a:spcBef>
                <a:spcPts val="600"/>
              </a:spcBef>
              <a:spcAft>
                <a:spcPts val="0"/>
              </a:spcAft>
              <a:buClr>
                <a:schemeClr val="lt2"/>
              </a:buClr>
              <a:buSzPts val="1400"/>
              <a:buFont typeface="Arial"/>
              <a:buNone/>
              <a:defRPr b="0" i="0" sz="8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5" name="Shape 255"/>
          <p:cNvSpPr txBox="1"/>
          <p:nvPr>
            <p:ph idx="7" type="body"/>
          </p:nvPr>
        </p:nvSpPr>
        <p:spPr>
          <a:xfrm>
            <a:off x="6282049" y="3319463"/>
            <a:ext cx="1990800" cy="734700"/>
          </a:xfrm>
          <a:prstGeom prst="rect">
            <a:avLst/>
          </a:prstGeom>
          <a:noFill/>
          <a:ln>
            <a:noFill/>
          </a:ln>
        </p:spPr>
        <p:txBody>
          <a:bodyPr anchorCtr="0" anchor="t" bIns="68575" lIns="68575" spcFirstLastPara="1" rIns="68575" wrap="square" tIns="68575"/>
          <a:lstStyle>
            <a:lvl1pPr indent="-228600" lvl="0" marL="457200" marR="0" rtl="0" algn="ctr">
              <a:lnSpc>
                <a:spcPct val="113333"/>
              </a:lnSpc>
              <a:spcBef>
                <a:spcPts val="0"/>
              </a:spcBef>
              <a:spcAft>
                <a:spcPts val="0"/>
              </a:spcAft>
              <a:buClr>
                <a:schemeClr val="accent2"/>
              </a:buClr>
              <a:buSzPts val="1100"/>
              <a:buFont typeface="Arial"/>
              <a:buNone/>
              <a:defRPr b="1" i="0" sz="1100" u="none" cap="none" strike="noStrike">
                <a:solidFill>
                  <a:schemeClr val="accent2"/>
                </a:solidFill>
                <a:latin typeface="Arial"/>
                <a:ea typeface="Arial"/>
                <a:cs typeface="Arial"/>
                <a:sym typeface="Arial"/>
              </a:defRPr>
            </a:lvl1pPr>
            <a:lvl2pPr indent="-228600" lvl="1" marL="914400" marR="0" rtl="0" algn="ctr">
              <a:lnSpc>
                <a:spcPct val="110000"/>
              </a:lnSpc>
              <a:spcBef>
                <a:spcPts val="600"/>
              </a:spcBef>
              <a:spcAft>
                <a:spcPts val="0"/>
              </a:spcAft>
              <a:buClr>
                <a:schemeClr val="lt2"/>
              </a:buClr>
              <a:buSzPts val="1400"/>
              <a:buFont typeface="Arial"/>
              <a:buNone/>
              <a:defRPr b="0" i="0" sz="8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6" name="Shape 256"/>
          <p:cNvSpPr txBox="1"/>
          <p:nvPr>
            <p:ph idx="8" type="body"/>
          </p:nvPr>
        </p:nvSpPr>
        <p:spPr>
          <a:xfrm>
            <a:off x="5267325" y="4629151"/>
            <a:ext cx="3396900" cy="171600"/>
          </a:xfrm>
          <a:prstGeom prst="rect">
            <a:avLst/>
          </a:prstGeom>
          <a:noFill/>
          <a:ln>
            <a:noFill/>
          </a:ln>
        </p:spPr>
        <p:txBody>
          <a:bodyPr anchorCtr="0" anchor="t" bIns="68575" lIns="68575" spcFirstLastPara="1" rIns="68575" wrap="square" tIns="68575"/>
          <a:lstStyle>
            <a:lvl1pPr indent="-228600" lvl="0" marL="457200" marR="0" rtl="0" algn="r">
              <a:lnSpc>
                <a:spcPct val="150000"/>
              </a:lnSpc>
              <a:spcBef>
                <a:spcPts val="0"/>
              </a:spcBef>
              <a:spcAft>
                <a:spcPts val="0"/>
              </a:spcAft>
              <a:buClr>
                <a:srgbClr val="003057"/>
              </a:buClr>
              <a:buSzPts val="1100"/>
              <a:buFont typeface="Arial"/>
              <a:buNone/>
              <a:defRPr b="0" i="0" sz="500" u="none" cap="none" strike="noStrike">
                <a:solidFill>
                  <a:srgbClr val="003057"/>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7" name="Shape 257"/>
          <p:cNvSpPr/>
          <p:nvPr>
            <p:ph idx="9" type="pic"/>
          </p:nvPr>
        </p:nvSpPr>
        <p:spPr>
          <a:xfrm>
            <a:off x="3537611" y="1885951"/>
            <a:ext cx="1984200" cy="989400"/>
          </a:xfrm>
          <a:prstGeom prst="rect">
            <a:avLst/>
          </a:prstGeom>
          <a:solidFill>
            <a:srgbClr val="BBBBBB"/>
          </a:solidFill>
          <a:ln>
            <a:noFill/>
          </a:ln>
        </p:spPr>
        <p:txBody>
          <a:bodyPr anchorCtr="0" anchor="ctr" bIns="68575" lIns="68575" spcFirstLastPara="1" rIns="68575" wrap="square" tIns="68575"/>
          <a:lstStyle>
            <a:lvl1pPr indent="0" lvl="0" marL="0" marR="0" rtl="0" algn="ctr">
              <a:lnSpc>
                <a:spcPct val="114285"/>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8" name="Shape 258"/>
          <p:cNvSpPr/>
          <p:nvPr>
            <p:ph idx="13" type="pic"/>
          </p:nvPr>
        </p:nvSpPr>
        <p:spPr>
          <a:xfrm>
            <a:off x="6280811" y="1885951"/>
            <a:ext cx="1984200" cy="989400"/>
          </a:xfrm>
          <a:prstGeom prst="rect">
            <a:avLst/>
          </a:prstGeom>
          <a:solidFill>
            <a:srgbClr val="BBBBBB"/>
          </a:solidFill>
          <a:ln>
            <a:noFill/>
          </a:ln>
        </p:spPr>
        <p:txBody>
          <a:bodyPr anchorCtr="0" anchor="ctr" bIns="68575" lIns="68575" spcFirstLastPara="1" rIns="68575" wrap="square" tIns="68575"/>
          <a:lstStyle>
            <a:lvl1pPr indent="0" lvl="0" marL="0" marR="0" rtl="0" algn="ctr">
              <a:lnSpc>
                <a:spcPct val="114285"/>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259" name="Shape 259"/>
          <p:cNvCxnSpPr/>
          <p:nvPr/>
        </p:nvCxnSpPr>
        <p:spPr>
          <a:xfrm>
            <a:off x="466495" y="4593431"/>
            <a:ext cx="8208000" cy="0"/>
          </a:xfrm>
          <a:prstGeom prst="straightConnector1">
            <a:avLst/>
          </a:prstGeom>
          <a:noFill/>
          <a:ln cap="flat" cmpd="sng" w="9525">
            <a:solidFill>
              <a:schemeClr val="dk2"/>
            </a:solidFill>
            <a:prstDash val="solid"/>
            <a:round/>
            <a:headEnd len="med" w="med" type="none"/>
            <a:tailEnd len="med" w="med" type="none"/>
          </a:ln>
        </p:spPr>
      </p:cxnSp>
      <p:sp>
        <p:nvSpPr>
          <p:cNvPr id="260" name="Shape 26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61" name="Shape 261"/>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62" name="Shape 262"/>
        <p:cNvGrpSpPr/>
        <p:nvPr/>
      </p:nvGrpSpPr>
      <p:grpSpPr>
        <a:xfrm>
          <a:off x="0" y="0"/>
          <a:ext cx="0" cy="0"/>
          <a:chOff x="0" y="0"/>
          <a:chExt cx="0" cy="0"/>
        </a:xfrm>
      </p:grpSpPr>
      <p:sp>
        <p:nvSpPr>
          <p:cNvPr id="263" name="Shape 263"/>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64" name="Shape 26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65" name="Shape 265"/>
        <p:cNvGrpSpPr/>
        <p:nvPr/>
      </p:nvGrpSpPr>
      <p:grpSpPr>
        <a:xfrm>
          <a:off x="0" y="0"/>
          <a:ext cx="0" cy="0"/>
          <a:chOff x="0" y="0"/>
          <a:chExt cx="0" cy="0"/>
        </a:xfrm>
      </p:grpSpPr>
      <p:sp>
        <p:nvSpPr>
          <p:cNvPr id="266" name="Shape 266"/>
          <p:cNvSpPr txBox="1"/>
          <p:nvPr>
            <p:ph type="title"/>
          </p:nvPr>
        </p:nvSpPr>
        <p:spPr>
          <a:xfrm>
            <a:off x="467916" y="313200"/>
            <a:ext cx="8208300" cy="580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67" name="Shape 26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68" name="Shape 268"/>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ing">
  <p:cSld name="Title and Subheading">
    <p:spTree>
      <p:nvGrpSpPr>
        <p:cNvPr id="269" name="Shape 269"/>
        <p:cNvGrpSpPr/>
        <p:nvPr/>
      </p:nvGrpSpPr>
      <p:grpSpPr>
        <a:xfrm>
          <a:off x="0" y="0"/>
          <a:ext cx="0" cy="0"/>
          <a:chOff x="0" y="0"/>
          <a:chExt cx="0" cy="0"/>
        </a:xfrm>
      </p:grpSpPr>
      <p:sp>
        <p:nvSpPr>
          <p:cNvPr id="270" name="Shape 270"/>
          <p:cNvSpPr txBox="1"/>
          <p:nvPr>
            <p:ph type="title"/>
          </p:nvPr>
        </p:nvSpPr>
        <p:spPr>
          <a:xfrm>
            <a:off x="467916" y="313200"/>
            <a:ext cx="8208300" cy="580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71" name="Shape 271"/>
          <p:cNvSpPr txBox="1"/>
          <p:nvPr>
            <p:ph idx="1" type="body"/>
          </p:nvPr>
        </p:nvSpPr>
        <p:spPr>
          <a:xfrm>
            <a:off x="467917" y="1264444"/>
            <a:ext cx="4767600" cy="4857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72" name="Shape 272"/>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73" name="Shape 273"/>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2" showMasterSp="0">
  <p:cSld name="Final Slide Option2">
    <p:bg>
      <p:bgPr>
        <a:solidFill>
          <a:schemeClr val="accent6"/>
        </a:solidFill>
      </p:bgPr>
    </p:bg>
    <p:spTree>
      <p:nvGrpSpPr>
        <p:cNvPr id="274" name="Shape 274"/>
        <p:cNvGrpSpPr/>
        <p:nvPr/>
      </p:nvGrpSpPr>
      <p:grpSpPr>
        <a:xfrm>
          <a:off x="0" y="0"/>
          <a:ext cx="0" cy="0"/>
          <a:chOff x="0" y="0"/>
          <a:chExt cx="0" cy="0"/>
        </a:xfrm>
      </p:grpSpPr>
      <p:sp>
        <p:nvSpPr>
          <p:cNvPr id="275" name="Shape 275"/>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3" showMasterSp="0">
  <p:cSld name="Final Slide Option3">
    <p:bg>
      <p:bgPr>
        <a:solidFill>
          <a:srgbClr val="505759"/>
        </a:solidFill>
      </p:bgPr>
    </p:bg>
    <p:spTree>
      <p:nvGrpSpPr>
        <p:cNvPr id="276" name="Shape 276"/>
        <p:cNvGrpSpPr/>
        <p:nvPr/>
      </p:nvGrpSpPr>
      <p:grpSpPr>
        <a:xfrm>
          <a:off x="0" y="0"/>
          <a:ext cx="0" cy="0"/>
          <a:chOff x="0" y="0"/>
          <a:chExt cx="0" cy="0"/>
        </a:xfrm>
      </p:grpSpPr>
      <p:sp>
        <p:nvSpPr>
          <p:cNvPr id="277" name="Shape 277"/>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theme" Target="../theme/theme1.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67916" y="313200"/>
            <a:ext cx="8208300" cy="679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Shape 52"/>
          <p:cNvSpPr txBox="1"/>
          <p:nvPr>
            <p:ph idx="1" type="body"/>
          </p:nvPr>
        </p:nvSpPr>
        <p:spPr>
          <a:xfrm>
            <a:off x="467916" y="1278731"/>
            <a:ext cx="8208300" cy="32139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53" name="Shape 53"/>
          <p:cNvCxnSpPr/>
          <p:nvPr/>
        </p:nvCxnSpPr>
        <p:spPr>
          <a:xfrm>
            <a:off x="8506859" y="4890015"/>
            <a:ext cx="0" cy="64800"/>
          </a:xfrm>
          <a:prstGeom prst="straightConnector1">
            <a:avLst/>
          </a:prstGeom>
          <a:noFill/>
          <a:ln cap="flat" cmpd="sng" w="9525">
            <a:solidFill>
              <a:schemeClr val="dk2"/>
            </a:solidFill>
            <a:prstDash val="solid"/>
            <a:round/>
            <a:headEnd len="med" w="med" type="none"/>
            <a:tailEnd len="med" w="med" type="none"/>
          </a:ln>
        </p:spPr>
      </p:cxnSp>
      <p:sp>
        <p:nvSpPr>
          <p:cNvPr id="54" name="Shape 54"/>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Arial"/>
                <a:ea typeface="Arial"/>
                <a:cs typeface="Arial"/>
                <a:sym typeface="Arial"/>
              </a:defRPr>
            </a:lvl1pPr>
            <a:lvl2pPr indent="0" lvl="1" marL="0" marR="0" rtl="0" algn="l">
              <a:spcBef>
                <a:spcPts val="0"/>
              </a:spcBef>
              <a:buNone/>
              <a:defRPr b="1" i="0" sz="600" u="none" cap="none" strike="noStrike">
                <a:solidFill>
                  <a:schemeClr val="dk2"/>
                </a:solidFill>
                <a:latin typeface="Arial"/>
                <a:ea typeface="Arial"/>
                <a:cs typeface="Arial"/>
                <a:sym typeface="Arial"/>
              </a:defRPr>
            </a:lvl2pPr>
            <a:lvl3pPr indent="0" lvl="2" marL="0" marR="0" rtl="0" algn="l">
              <a:spcBef>
                <a:spcPts val="0"/>
              </a:spcBef>
              <a:buNone/>
              <a:defRPr b="1" i="0" sz="600" u="none" cap="none" strike="noStrike">
                <a:solidFill>
                  <a:schemeClr val="dk2"/>
                </a:solidFill>
                <a:latin typeface="Arial"/>
                <a:ea typeface="Arial"/>
                <a:cs typeface="Arial"/>
                <a:sym typeface="Arial"/>
              </a:defRPr>
            </a:lvl3pPr>
            <a:lvl4pPr indent="0" lvl="3" marL="0" marR="0" rtl="0" algn="l">
              <a:spcBef>
                <a:spcPts val="0"/>
              </a:spcBef>
              <a:buNone/>
              <a:defRPr b="1" i="0" sz="600" u="none" cap="none" strike="noStrike">
                <a:solidFill>
                  <a:schemeClr val="dk2"/>
                </a:solidFill>
                <a:latin typeface="Arial"/>
                <a:ea typeface="Arial"/>
                <a:cs typeface="Arial"/>
                <a:sym typeface="Arial"/>
              </a:defRPr>
            </a:lvl4pPr>
            <a:lvl5pPr indent="0" lvl="4" marL="0" marR="0" rtl="0" algn="l">
              <a:spcBef>
                <a:spcPts val="0"/>
              </a:spcBef>
              <a:buNone/>
              <a:defRPr b="1" i="0" sz="600" u="none" cap="none" strike="noStrike">
                <a:solidFill>
                  <a:schemeClr val="dk2"/>
                </a:solidFill>
                <a:latin typeface="Arial"/>
                <a:ea typeface="Arial"/>
                <a:cs typeface="Arial"/>
                <a:sym typeface="Arial"/>
              </a:defRPr>
            </a:lvl5pPr>
            <a:lvl6pPr indent="0" lvl="5" marL="0" marR="0" rtl="0" algn="l">
              <a:spcBef>
                <a:spcPts val="0"/>
              </a:spcBef>
              <a:buNone/>
              <a:defRPr b="1" i="0" sz="600" u="none" cap="none" strike="noStrike">
                <a:solidFill>
                  <a:schemeClr val="dk2"/>
                </a:solidFill>
                <a:latin typeface="Arial"/>
                <a:ea typeface="Arial"/>
                <a:cs typeface="Arial"/>
                <a:sym typeface="Arial"/>
              </a:defRPr>
            </a:lvl6pPr>
            <a:lvl7pPr indent="0" lvl="6" marL="0" marR="0" rtl="0" algn="l">
              <a:spcBef>
                <a:spcPts val="0"/>
              </a:spcBef>
              <a:buNone/>
              <a:defRPr b="1" i="0" sz="600" u="none" cap="none" strike="noStrike">
                <a:solidFill>
                  <a:schemeClr val="dk2"/>
                </a:solidFill>
                <a:latin typeface="Arial"/>
                <a:ea typeface="Arial"/>
                <a:cs typeface="Arial"/>
                <a:sym typeface="Arial"/>
              </a:defRPr>
            </a:lvl7pPr>
            <a:lvl8pPr indent="0" lvl="7" marL="0" marR="0" rtl="0" algn="l">
              <a:spcBef>
                <a:spcPts val="0"/>
              </a:spcBef>
              <a:buNone/>
              <a:defRPr b="1" i="0" sz="600" u="none" cap="none" strike="noStrike">
                <a:solidFill>
                  <a:schemeClr val="dk2"/>
                </a:solidFill>
                <a:latin typeface="Arial"/>
                <a:ea typeface="Arial"/>
                <a:cs typeface="Arial"/>
                <a:sym typeface="Arial"/>
              </a:defRPr>
            </a:lvl8pPr>
            <a:lvl9pPr indent="0" lvl="8" marL="0" marR="0" rtl="0" algn="l">
              <a:spcBef>
                <a:spcPts val="0"/>
              </a:spcBef>
              <a:buNone/>
              <a:defRPr b="1" i="0" sz="6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55" name="Shape 55"/>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i="0" sz="500" u="none" cap="none" strike="noStrike">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comments" Target="../comments/comment7.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comments" Target="../comments/commen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1.png"/><Relationship Id="rId4" Type="http://schemas.openxmlformats.org/officeDocument/2006/relationships/hyperlink" Target="https://www.overviewdocs.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0.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comments" Target="../comments/commen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comments" Target="../comments/comment3.xml"/><Relationship Id="rId4" Type="http://schemas.openxmlformats.org/officeDocument/2006/relationships/image" Target="../media/image15.png"/><Relationship Id="rId9" Type="http://schemas.openxmlformats.org/officeDocument/2006/relationships/image" Target="../media/image22.png"/><Relationship Id="rId5" Type="http://schemas.openxmlformats.org/officeDocument/2006/relationships/image" Target="../media/image11.png"/><Relationship Id="rId6" Type="http://schemas.openxmlformats.org/officeDocument/2006/relationships/image" Target="../media/image33.png"/><Relationship Id="rId7" Type="http://schemas.openxmlformats.org/officeDocument/2006/relationships/image" Target="../media/image19.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comments" Target="../comments/comment5.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cxnSp>
        <p:nvCxnSpPr>
          <p:cNvPr id="283" name="Shape 283"/>
          <p:cNvCxnSpPr/>
          <p:nvPr/>
        </p:nvCxnSpPr>
        <p:spPr>
          <a:xfrm>
            <a:off x="8504756" y="4896374"/>
            <a:ext cx="0" cy="64800"/>
          </a:xfrm>
          <a:prstGeom prst="straightConnector1">
            <a:avLst/>
          </a:prstGeom>
          <a:noFill/>
          <a:ln cap="flat" cmpd="sng" w="9525">
            <a:solidFill>
              <a:schemeClr val="dk2"/>
            </a:solidFill>
            <a:prstDash val="solid"/>
            <a:round/>
            <a:headEnd len="med" w="med" type="none"/>
            <a:tailEnd len="med" w="med" type="none"/>
          </a:ln>
        </p:spPr>
      </p:cxnSp>
      <p:sp>
        <p:nvSpPr>
          <p:cNvPr id="284" name="Shape 284"/>
          <p:cNvSpPr txBox="1"/>
          <p:nvPr>
            <p:ph idx="12" type="sldNum"/>
          </p:nvPr>
        </p:nvSpPr>
        <p:spPr>
          <a:xfrm>
            <a:off x="8539582" y="4886948"/>
            <a:ext cx="124500" cy="82800"/>
          </a:xfrm>
          <a:prstGeom prst="rect">
            <a:avLst/>
          </a:prstGeom>
        </p:spPr>
        <p:txBody>
          <a:bodyPr anchorCtr="0" anchor="ctr" bIns="0" lIns="0" spcFirstLastPara="1" rIns="0" wrap="square" tIns="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
        <p:nvSpPr>
          <p:cNvPr id="285" name="Shape 285"/>
          <p:cNvSpPr txBox="1"/>
          <p:nvPr/>
        </p:nvSpPr>
        <p:spPr>
          <a:xfrm>
            <a:off x="910050" y="1093375"/>
            <a:ext cx="7323900" cy="96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Application frameworks</a:t>
            </a:r>
            <a:endParaRPr sz="3600">
              <a:solidFill>
                <a:schemeClr val="lt1"/>
              </a:solidFill>
            </a:endParaRPr>
          </a:p>
        </p:txBody>
      </p:sp>
      <p:sp>
        <p:nvSpPr>
          <p:cNvPr id="286" name="Shape 286"/>
          <p:cNvSpPr txBox="1"/>
          <p:nvPr/>
        </p:nvSpPr>
        <p:spPr>
          <a:xfrm>
            <a:off x="910050" y="2940300"/>
            <a:ext cx="7323900" cy="8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Introduction</a:t>
            </a:r>
            <a:endParaRPr sz="3600">
              <a:solidFill>
                <a:schemeClr val="lt1"/>
              </a:solidFill>
            </a:endParaRPr>
          </a:p>
          <a:p>
            <a:pPr indent="0" lvl="0" marL="0" rtl="0" algn="ctr">
              <a:spcBef>
                <a:spcPts val="0"/>
              </a:spcBef>
              <a:spcAft>
                <a:spcPts val="0"/>
              </a:spcAft>
              <a:buNone/>
            </a:pPr>
            <a:r>
              <a:t/>
            </a:r>
            <a:endParaRPr sz="3600">
              <a:solidFill>
                <a:schemeClr val="lt1"/>
              </a:solidFill>
            </a:endParaRPr>
          </a:p>
        </p:txBody>
      </p:sp>
      <p:pic>
        <p:nvPicPr>
          <p:cNvPr id="287" name="Shape 287"/>
          <p:cNvPicPr preferRelativeResize="0"/>
          <p:nvPr/>
        </p:nvPicPr>
        <p:blipFill>
          <a:blip r:embed="rId3">
            <a:alphaModFix/>
          </a:blip>
          <a:stretch>
            <a:fillRect/>
          </a:stretch>
        </p:blipFill>
        <p:spPr>
          <a:xfrm>
            <a:off x="5600700" y="0"/>
            <a:ext cx="3543300" cy="1066800"/>
          </a:xfrm>
          <a:prstGeom prst="rect">
            <a:avLst/>
          </a:prstGeom>
          <a:noFill/>
          <a:ln>
            <a:noFill/>
          </a:ln>
        </p:spPr>
      </p:pic>
      <p:pic>
        <p:nvPicPr>
          <p:cNvPr id="288" name="Shape 288"/>
          <p:cNvPicPr preferRelativeResize="0"/>
          <p:nvPr/>
        </p:nvPicPr>
        <p:blipFill>
          <a:blip r:embed="rId4">
            <a:alphaModFix/>
          </a:blip>
          <a:stretch>
            <a:fillRect/>
          </a:stretch>
        </p:blipFill>
        <p:spPr>
          <a:xfrm>
            <a:off x="5876913" y="3743313"/>
            <a:ext cx="3267075" cy="1400175"/>
          </a:xfrm>
          <a:prstGeom prst="rect">
            <a:avLst/>
          </a:prstGeom>
          <a:noFill/>
          <a:ln>
            <a:noFill/>
          </a:ln>
        </p:spPr>
      </p:pic>
      <p:pic>
        <p:nvPicPr>
          <p:cNvPr id="289" name="Shape 289"/>
          <p:cNvPicPr preferRelativeResize="0"/>
          <p:nvPr/>
        </p:nvPicPr>
        <p:blipFill>
          <a:blip r:embed="rId5">
            <a:alphaModFix/>
          </a:blip>
          <a:stretch>
            <a:fillRect/>
          </a:stretch>
        </p:blipFill>
        <p:spPr>
          <a:xfrm>
            <a:off x="-12" y="0"/>
            <a:ext cx="1962150" cy="1143000"/>
          </a:xfrm>
          <a:prstGeom prst="rect">
            <a:avLst/>
          </a:prstGeom>
          <a:noFill/>
          <a:ln>
            <a:noFill/>
          </a:ln>
        </p:spPr>
      </p:pic>
      <p:pic>
        <p:nvPicPr>
          <p:cNvPr id="290" name="Shape 290"/>
          <p:cNvPicPr preferRelativeResize="0"/>
          <p:nvPr/>
        </p:nvPicPr>
        <p:blipFill>
          <a:blip r:embed="rId6">
            <a:alphaModFix/>
          </a:blip>
          <a:stretch>
            <a:fillRect/>
          </a:stretch>
        </p:blipFill>
        <p:spPr>
          <a:xfrm>
            <a:off x="0" y="3445075"/>
            <a:ext cx="2264576" cy="1698425"/>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Principles</a:t>
            </a:r>
            <a:endParaRPr/>
          </a:p>
        </p:txBody>
      </p:sp>
      <p:sp>
        <p:nvSpPr>
          <p:cNvPr id="353" name="Shape 353"/>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SzPts val="1100"/>
              <a:buChar char="●"/>
            </a:pPr>
            <a:r>
              <a:rPr lang="en"/>
              <a:t>S.O.L.I.D</a:t>
            </a:r>
            <a:endParaRPr/>
          </a:p>
          <a:p>
            <a:pPr indent="-298450" lvl="0" marL="457200" rtl="0">
              <a:spcBef>
                <a:spcPts val="0"/>
              </a:spcBef>
              <a:spcAft>
                <a:spcPts val="0"/>
              </a:spcAft>
              <a:buSzPts val="1100"/>
              <a:buChar char="●"/>
            </a:pPr>
            <a:r>
              <a:rPr lang="en"/>
              <a:t>Guidelines - Approaching the solution</a:t>
            </a:r>
            <a:endParaRPr/>
          </a:p>
          <a:p>
            <a:pPr indent="-298450" lvl="0" marL="457200" rtl="0">
              <a:spcBef>
                <a:spcPts val="0"/>
              </a:spcBef>
              <a:spcAft>
                <a:spcPts val="0"/>
              </a:spcAft>
              <a:buSzPts val="1100"/>
              <a:buChar char="●"/>
            </a:pPr>
            <a:r>
              <a:rPr lang="en"/>
              <a:t>Guidelines - </a:t>
            </a:r>
            <a:r>
              <a:rPr lang="en"/>
              <a:t>Implementing</a:t>
            </a:r>
            <a:r>
              <a:rPr lang="en"/>
              <a:t> the solution.</a:t>
            </a:r>
            <a:endParaRPr/>
          </a:p>
          <a:p>
            <a:pPr indent="-298450" lvl="0" marL="457200" rtl="0">
              <a:spcBef>
                <a:spcPts val="0"/>
              </a:spcBef>
              <a:spcAft>
                <a:spcPts val="0"/>
              </a:spcAft>
              <a:buSzPts val="1100"/>
              <a:buChar char="●"/>
            </a:pPr>
            <a:r>
              <a:rPr lang="en"/>
              <a:t>Practices</a:t>
            </a:r>
            <a:endParaRPr/>
          </a:p>
          <a:p>
            <a:pPr indent="-317500" lvl="1" marL="914400" rtl="0">
              <a:spcBef>
                <a:spcPts val="0"/>
              </a:spcBef>
              <a:spcAft>
                <a:spcPts val="0"/>
              </a:spcAft>
              <a:buClr>
                <a:srgbClr val="FFFFFF"/>
              </a:buClr>
              <a:buSzPts val="1400"/>
              <a:buChar char="○"/>
            </a:pPr>
            <a:r>
              <a:rPr lang="en">
                <a:solidFill>
                  <a:srgbClr val="FFFFFF"/>
                </a:solidFill>
              </a:rPr>
              <a:t>Unit testing</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Code Quality</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Code review</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Version controlling</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Continuous integration</a:t>
            </a:r>
            <a:endParaRPr>
              <a:solidFill>
                <a:srgbClr val="FFFFFF"/>
              </a:solidFill>
            </a:endParaRPr>
          </a:p>
          <a:p>
            <a:pPr indent="0" lvl="0" marL="0" rtl="0">
              <a:spcBef>
                <a:spcPts val="0"/>
              </a:spcBef>
              <a:spcAft>
                <a:spcPts val="0"/>
              </a:spcAft>
              <a:buNone/>
            </a:pPr>
            <a:r>
              <a:t/>
            </a:r>
            <a:endParaRPr b="0"/>
          </a:p>
          <a:p>
            <a:pPr indent="0" lvl="0" marL="0" rtl="0">
              <a:spcBef>
                <a:spcPts val="0"/>
              </a:spcBef>
              <a:spcAft>
                <a:spcPts val="0"/>
              </a:spcAft>
              <a:buNone/>
            </a:pPr>
            <a:r>
              <a:t/>
            </a:r>
            <a:endParaRPr b="0"/>
          </a:p>
        </p:txBody>
      </p:sp>
      <p:sp>
        <p:nvSpPr>
          <p:cNvPr id="354" name="Shape 354"/>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t/>
            </a:r>
            <a:endParaRPr/>
          </a:p>
        </p:txBody>
      </p:sp>
      <p:pic>
        <p:nvPicPr>
          <p:cNvPr descr="Image result for principles" id="355" name="Shape 355"/>
          <p:cNvPicPr preferRelativeResize="0"/>
          <p:nvPr/>
        </p:nvPicPr>
        <p:blipFill>
          <a:blip r:embed="rId3">
            <a:alphaModFix/>
          </a:blip>
          <a:stretch>
            <a:fillRect/>
          </a:stretch>
        </p:blipFill>
        <p:spPr>
          <a:xfrm>
            <a:off x="4894375" y="1270000"/>
            <a:ext cx="3937000" cy="260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S.O.L.I.D</a:t>
            </a:r>
            <a:endParaRPr/>
          </a:p>
        </p:txBody>
      </p:sp>
      <p:sp>
        <p:nvSpPr>
          <p:cNvPr id="361" name="Shape 361"/>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S.O.L.I.D are 5 object oriented principles that should be followed when designing software.</a:t>
            </a:r>
            <a:endParaRPr b="0" sz="1800"/>
          </a:p>
          <a:p>
            <a:pPr indent="-342900" lvl="0" marL="457200" marR="0" rtl="0" algn="l">
              <a:lnSpc>
                <a:spcPct val="100000"/>
              </a:lnSpc>
              <a:spcBef>
                <a:spcPts val="1600"/>
              </a:spcBef>
              <a:spcAft>
                <a:spcPts val="0"/>
              </a:spcAft>
              <a:buSzPts val="1800"/>
              <a:buChar char="●"/>
            </a:pPr>
            <a:r>
              <a:rPr b="0" lang="en" sz="1800"/>
              <a:t>Single responsibility</a:t>
            </a:r>
            <a:endParaRPr b="0" sz="1800"/>
          </a:p>
          <a:p>
            <a:pPr indent="-342900" lvl="0" marL="457200" marR="0" rtl="0" algn="l">
              <a:lnSpc>
                <a:spcPct val="100000"/>
              </a:lnSpc>
              <a:spcBef>
                <a:spcPts val="0"/>
              </a:spcBef>
              <a:spcAft>
                <a:spcPts val="0"/>
              </a:spcAft>
              <a:buSzPts val="1800"/>
              <a:buChar char="●"/>
            </a:pPr>
            <a:r>
              <a:rPr b="0" lang="en" sz="1800"/>
              <a:t>Open-close </a:t>
            </a:r>
            <a:endParaRPr b="0" sz="1800"/>
          </a:p>
          <a:p>
            <a:pPr indent="-342900" lvl="0" marL="457200" marR="0" rtl="0" algn="l">
              <a:lnSpc>
                <a:spcPct val="100000"/>
              </a:lnSpc>
              <a:spcBef>
                <a:spcPts val="0"/>
              </a:spcBef>
              <a:spcAft>
                <a:spcPts val="0"/>
              </a:spcAft>
              <a:buSzPts val="1800"/>
              <a:buChar char="●"/>
            </a:pPr>
            <a:r>
              <a:rPr b="0" lang="en" sz="1800"/>
              <a:t>Liskov substitution</a:t>
            </a:r>
            <a:endParaRPr b="0" sz="1800"/>
          </a:p>
          <a:p>
            <a:pPr indent="-342900" lvl="0" marL="457200" marR="0" rtl="0" algn="l">
              <a:lnSpc>
                <a:spcPct val="100000"/>
              </a:lnSpc>
              <a:spcBef>
                <a:spcPts val="0"/>
              </a:spcBef>
              <a:spcAft>
                <a:spcPts val="0"/>
              </a:spcAft>
              <a:buSzPts val="1800"/>
              <a:buChar char="●"/>
            </a:pPr>
            <a:r>
              <a:rPr b="0" lang="en" sz="1800"/>
              <a:t>Interface segregation</a:t>
            </a:r>
            <a:endParaRPr b="0" sz="1800"/>
          </a:p>
          <a:p>
            <a:pPr indent="-342900" lvl="0" marL="457200" marR="0" rtl="0" algn="l">
              <a:lnSpc>
                <a:spcPct val="100000"/>
              </a:lnSpc>
              <a:spcBef>
                <a:spcPts val="0"/>
              </a:spcBef>
              <a:spcAft>
                <a:spcPts val="0"/>
              </a:spcAft>
              <a:buSzPts val="1800"/>
              <a:buChar char="●"/>
            </a:pPr>
            <a:r>
              <a:rPr b="0" lang="en" sz="1800"/>
              <a:t>Dependency inversion</a:t>
            </a:r>
            <a:endParaRPr b="0" sz="1800"/>
          </a:p>
          <a:p>
            <a:pPr indent="0" lvl="0" marL="0" rtl="0">
              <a:spcBef>
                <a:spcPts val="1600"/>
              </a:spcBef>
              <a:spcAft>
                <a:spcPts val="0"/>
              </a:spcAft>
              <a:buNone/>
            </a:pPr>
            <a:r>
              <a:t/>
            </a:r>
            <a:endParaRPr b="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Single responsibility principle</a:t>
            </a:r>
            <a:endParaRPr/>
          </a:p>
        </p:txBody>
      </p:sp>
      <p:sp>
        <p:nvSpPr>
          <p:cNvPr id="367" name="Shape 367"/>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“A class should have one and only one reason to change, meaning that a class should have only one job”</a:t>
            </a:r>
            <a:endParaRPr b="0" sz="1800"/>
          </a:p>
          <a:p>
            <a:pPr indent="0" lvl="0" marL="0" marR="0" rtl="0" algn="l">
              <a:lnSpc>
                <a:spcPct val="100000"/>
              </a:lnSpc>
              <a:spcBef>
                <a:spcPts val="1600"/>
              </a:spcBef>
              <a:spcAft>
                <a:spcPts val="0"/>
              </a:spcAft>
              <a:buNone/>
            </a:pPr>
            <a:r>
              <a:rPr b="0" lang="en" sz="1800"/>
              <a:t>This is not only about a class it what we consider as a unit ex: function, module, API etc.</a:t>
            </a:r>
            <a:endParaRPr b="0" sz="1800"/>
          </a:p>
          <a:p>
            <a:pPr indent="-342900" lvl="0" marL="457200" marR="0" rtl="0" algn="l">
              <a:lnSpc>
                <a:spcPct val="100000"/>
              </a:lnSpc>
              <a:spcBef>
                <a:spcPts val="1600"/>
              </a:spcBef>
              <a:spcAft>
                <a:spcPts val="0"/>
              </a:spcAft>
              <a:buSzPts val="1800"/>
              <a:buChar char="●"/>
            </a:pPr>
            <a:r>
              <a:rPr b="0" lang="en" sz="1800"/>
              <a:t>Think about a class that calculate area or a circle and output the area as a HTML.</a:t>
            </a:r>
            <a:endParaRPr b="0" sz="1800"/>
          </a:p>
          <a:p>
            <a:pPr indent="-342900" lvl="0" marL="457200" marR="0" rtl="0" algn="l">
              <a:lnSpc>
                <a:spcPct val="100000"/>
              </a:lnSpc>
              <a:spcBef>
                <a:spcPts val="0"/>
              </a:spcBef>
              <a:spcAft>
                <a:spcPts val="0"/>
              </a:spcAft>
              <a:buSzPts val="1800"/>
              <a:buChar char="●"/>
            </a:pPr>
            <a:r>
              <a:rPr b="0" lang="en" sz="1800"/>
              <a:t>What if in case a JSON output is required?</a:t>
            </a:r>
            <a:endParaRPr b="0" sz="1800"/>
          </a:p>
          <a:p>
            <a:pPr indent="0" lvl="0" marL="0" rtl="0">
              <a:spcBef>
                <a:spcPts val="1600"/>
              </a:spcBef>
              <a:spcAft>
                <a:spcPts val="0"/>
              </a:spcAft>
              <a:buNone/>
            </a:pPr>
            <a:r>
              <a:t/>
            </a:r>
            <a:endParaRPr b="0"/>
          </a:p>
        </p:txBody>
      </p:sp>
      <p:pic>
        <p:nvPicPr>
          <p:cNvPr id="368" name="Shape 368"/>
          <p:cNvPicPr preferRelativeResize="0"/>
          <p:nvPr/>
        </p:nvPicPr>
        <p:blipFill>
          <a:blip r:embed="rId4">
            <a:alphaModFix/>
          </a:blip>
          <a:stretch>
            <a:fillRect/>
          </a:stretch>
        </p:blipFill>
        <p:spPr>
          <a:xfrm>
            <a:off x="5770300" y="3063050"/>
            <a:ext cx="3373699" cy="208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Open/</a:t>
            </a:r>
            <a:r>
              <a:rPr lang="en"/>
              <a:t>close</a:t>
            </a:r>
            <a:r>
              <a:rPr lang="en"/>
              <a:t> principle</a:t>
            </a:r>
            <a:endParaRPr/>
          </a:p>
        </p:txBody>
      </p:sp>
      <p:sp>
        <p:nvSpPr>
          <p:cNvPr id="374" name="Shape 374"/>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“Objects or entities should be open for extension, but </a:t>
            </a:r>
            <a:r>
              <a:rPr b="0" lang="en" sz="1800"/>
              <a:t>closed</a:t>
            </a:r>
            <a:r>
              <a:rPr b="0" lang="en" sz="1800"/>
              <a:t> for modification”</a:t>
            </a:r>
            <a:endParaRPr b="0" sz="1800"/>
          </a:p>
          <a:p>
            <a:pPr indent="-342900" lvl="0" marL="457200" marR="0" rtl="0" algn="l">
              <a:lnSpc>
                <a:spcPct val="100000"/>
              </a:lnSpc>
              <a:spcBef>
                <a:spcPts val="1600"/>
              </a:spcBef>
              <a:spcAft>
                <a:spcPts val="0"/>
              </a:spcAft>
              <a:buSzPts val="1800"/>
              <a:buChar char="●"/>
            </a:pPr>
            <a:r>
              <a:rPr b="0" lang="en" sz="1800"/>
              <a:t>Think about a class that calculate area or a circle and a </a:t>
            </a:r>
            <a:r>
              <a:rPr b="0" lang="en" sz="1800"/>
              <a:t>square</a:t>
            </a:r>
            <a:r>
              <a:rPr b="0" lang="en" sz="1800"/>
              <a:t> and output the area as a console value.</a:t>
            </a:r>
            <a:endParaRPr b="0" sz="1800"/>
          </a:p>
          <a:p>
            <a:pPr indent="-342900" lvl="0" marL="457200" marR="0" rtl="0" algn="l">
              <a:lnSpc>
                <a:spcPct val="100000"/>
              </a:lnSpc>
              <a:spcBef>
                <a:spcPts val="0"/>
              </a:spcBef>
              <a:spcAft>
                <a:spcPts val="0"/>
              </a:spcAft>
              <a:buSzPts val="1800"/>
              <a:buChar char="●"/>
            </a:pPr>
            <a:r>
              <a:rPr b="0" lang="en" sz="1800"/>
              <a:t>What if in case this class need to calculate area of a t</a:t>
            </a:r>
            <a:r>
              <a:rPr b="0" lang="en" sz="1800"/>
              <a:t>riangle</a:t>
            </a:r>
            <a:r>
              <a:rPr b="0" lang="en" sz="1800"/>
              <a:t>?</a:t>
            </a:r>
            <a:endParaRPr b="0" sz="1800"/>
          </a:p>
          <a:p>
            <a:pPr indent="-342900" lvl="0" marL="457200" marR="0" rtl="0" algn="l">
              <a:lnSpc>
                <a:spcPct val="100000"/>
              </a:lnSpc>
              <a:spcBef>
                <a:spcPts val="0"/>
              </a:spcBef>
              <a:spcAft>
                <a:spcPts val="0"/>
              </a:spcAft>
              <a:buSzPts val="1800"/>
              <a:buChar char="●"/>
            </a:pPr>
            <a:r>
              <a:rPr b="0" lang="en" sz="1800"/>
              <a:t>Use abstraction to keep classes open for extension.</a:t>
            </a:r>
            <a:endParaRPr b="0" sz="1800"/>
          </a:p>
          <a:p>
            <a:pPr indent="-342900" lvl="0" marL="457200" marR="0" rtl="0" algn="l">
              <a:lnSpc>
                <a:spcPct val="100000"/>
              </a:lnSpc>
              <a:spcBef>
                <a:spcPts val="0"/>
              </a:spcBef>
              <a:spcAft>
                <a:spcPts val="0"/>
              </a:spcAft>
              <a:buSzPts val="1800"/>
              <a:buChar char="●"/>
            </a:pPr>
            <a:r>
              <a:rPr b="0" lang="en" sz="1800"/>
              <a:t>When there is high possibility to change always depend on abstractions than </a:t>
            </a:r>
            <a:r>
              <a:rPr b="0" lang="en" sz="1800"/>
              <a:t>concrete</a:t>
            </a:r>
            <a:r>
              <a:rPr b="0" lang="en" sz="1800"/>
              <a:t> </a:t>
            </a:r>
            <a:r>
              <a:rPr b="0" lang="en" sz="1800"/>
              <a:t>implementations</a:t>
            </a:r>
            <a:r>
              <a:rPr b="0" lang="en" sz="1800"/>
              <a:t>.</a:t>
            </a:r>
            <a:endParaRPr b="0" sz="1800"/>
          </a:p>
          <a:p>
            <a:pPr indent="0" lvl="0" marL="0" rtl="0">
              <a:spcBef>
                <a:spcPts val="1600"/>
              </a:spcBef>
              <a:spcAft>
                <a:spcPts val="0"/>
              </a:spcAft>
              <a:buNone/>
            </a:pPr>
            <a:r>
              <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Liskov </a:t>
            </a:r>
            <a:r>
              <a:rPr lang="en"/>
              <a:t>substitution</a:t>
            </a:r>
            <a:r>
              <a:rPr lang="en"/>
              <a:t> principle</a:t>
            </a:r>
            <a:endParaRPr/>
          </a:p>
        </p:txBody>
      </p:sp>
      <p:sp>
        <p:nvSpPr>
          <p:cNvPr id="380" name="Shape 38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“Every subclass/derived class should be able to substitute their parent/base class”</a:t>
            </a:r>
            <a:endParaRPr b="0" sz="1800"/>
          </a:p>
          <a:p>
            <a:pPr indent="-342900" lvl="0" marL="457200" marR="0" rtl="0" algn="l">
              <a:lnSpc>
                <a:spcPct val="100000"/>
              </a:lnSpc>
              <a:spcBef>
                <a:spcPts val="1600"/>
              </a:spcBef>
              <a:spcAft>
                <a:spcPts val="0"/>
              </a:spcAft>
              <a:buSzPts val="1800"/>
              <a:buChar char="●"/>
            </a:pPr>
            <a:r>
              <a:rPr b="0" lang="en" sz="1800"/>
              <a:t>When extending a class it should perform basic functionalities of the </a:t>
            </a:r>
            <a:r>
              <a:rPr b="0" lang="en" sz="1800"/>
              <a:t>base</a:t>
            </a:r>
            <a:r>
              <a:rPr b="0" lang="en" sz="1800"/>
              <a:t> class.</a:t>
            </a:r>
            <a:endParaRPr b="0" sz="1800"/>
          </a:p>
          <a:p>
            <a:pPr indent="-342900" lvl="0" marL="457200" marR="0" rtl="0" algn="l">
              <a:lnSpc>
                <a:spcPct val="100000"/>
              </a:lnSpc>
              <a:spcBef>
                <a:spcPts val="0"/>
              </a:spcBef>
              <a:spcAft>
                <a:spcPts val="0"/>
              </a:spcAft>
              <a:buSzPts val="1800"/>
              <a:buChar char="●"/>
            </a:pPr>
            <a:r>
              <a:rPr b="0" lang="en" sz="1800"/>
              <a:t>Child class should not have unimplemented methods.</a:t>
            </a:r>
            <a:endParaRPr b="0" sz="1800"/>
          </a:p>
          <a:p>
            <a:pPr indent="-342900" lvl="0" marL="457200" marR="0" rtl="0" algn="l">
              <a:lnSpc>
                <a:spcPct val="100000"/>
              </a:lnSpc>
              <a:spcBef>
                <a:spcPts val="0"/>
              </a:spcBef>
              <a:spcAft>
                <a:spcPts val="0"/>
              </a:spcAft>
              <a:buSzPts val="1800"/>
              <a:buChar char="●"/>
            </a:pPr>
            <a:r>
              <a:rPr b="0" lang="en" sz="1800"/>
              <a:t>Child class should not give </a:t>
            </a:r>
            <a:r>
              <a:rPr b="0" lang="en" sz="1800"/>
              <a:t>different</a:t>
            </a:r>
            <a:r>
              <a:rPr b="0" lang="en" sz="1800"/>
              <a:t> meaning to the methods exist in the base class after overriding them.</a:t>
            </a:r>
            <a:endParaRPr b="0" sz="1800"/>
          </a:p>
          <a:p>
            <a:pPr indent="0" lvl="0" marL="0" rtl="0">
              <a:spcBef>
                <a:spcPts val="1600"/>
              </a:spcBef>
              <a:spcAft>
                <a:spcPts val="0"/>
              </a:spcAft>
              <a:buNone/>
            </a:pPr>
            <a:r>
              <a:t/>
            </a:r>
            <a:endParaRPr b="0"/>
          </a:p>
        </p:txBody>
      </p:sp>
      <p:pic>
        <p:nvPicPr>
          <p:cNvPr id="381" name="Shape 381"/>
          <p:cNvPicPr preferRelativeResize="0"/>
          <p:nvPr/>
        </p:nvPicPr>
        <p:blipFill>
          <a:blip r:embed="rId3">
            <a:alphaModFix/>
          </a:blip>
          <a:stretch>
            <a:fillRect/>
          </a:stretch>
        </p:blipFill>
        <p:spPr>
          <a:xfrm>
            <a:off x="6842950" y="2847200"/>
            <a:ext cx="2301050" cy="229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Interface segregation principle</a:t>
            </a:r>
            <a:endParaRPr/>
          </a:p>
        </p:txBody>
      </p:sp>
      <p:sp>
        <p:nvSpPr>
          <p:cNvPr id="387" name="Shape 387"/>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“Clients should not be forced to </a:t>
            </a:r>
            <a:r>
              <a:rPr b="0" lang="en" sz="1800"/>
              <a:t>implement</a:t>
            </a:r>
            <a:r>
              <a:rPr b="0" lang="en" sz="1800"/>
              <a:t> methods they do not use”</a:t>
            </a:r>
            <a:endParaRPr b="0" sz="1800"/>
          </a:p>
          <a:p>
            <a:pPr indent="-342900" lvl="0" marL="457200" marR="0" rtl="0" algn="l">
              <a:lnSpc>
                <a:spcPct val="100000"/>
              </a:lnSpc>
              <a:spcBef>
                <a:spcPts val="1600"/>
              </a:spcBef>
              <a:spcAft>
                <a:spcPts val="0"/>
              </a:spcAft>
              <a:buSzPts val="1800"/>
              <a:buChar char="●"/>
            </a:pPr>
            <a:r>
              <a:rPr b="0" lang="en" sz="1800"/>
              <a:t>Think of Shape interface with draw() and calculateArea() methods and a </a:t>
            </a:r>
            <a:r>
              <a:rPr b="0" lang="en" sz="1800"/>
              <a:t>client</a:t>
            </a:r>
            <a:r>
              <a:rPr b="0" lang="en" sz="1800"/>
              <a:t> who wants only the shape to be drawn.</a:t>
            </a:r>
            <a:endParaRPr b="0" sz="1800"/>
          </a:p>
          <a:p>
            <a:pPr indent="-342900" lvl="0" marL="457200" marR="0" rtl="0" algn="l">
              <a:lnSpc>
                <a:spcPct val="100000"/>
              </a:lnSpc>
              <a:spcBef>
                <a:spcPts val="0"/>
              </a:spcBef>
              <a:spcAft>
                <a:spcPts val="0"/>
              </a:spcAft>
              <a:buSzPts val="1800"/>
              <a:buChar char="●"/>
            </a:pPr>
            <a:r>
              <a:rPr b="0" lang="en" sz="1800"/>
              <a:t>These are called fat interfaces.</a:t>
            </a:r>
            <a:endParaRPr b="0" sz="1800"/>
          </a:p>
          <a:p>
            <a:pPr indent="-342900" lvl="0" marL="457200" marR="0" rtl="0" algn="l">
              <a:lnSpc>
                <a:spcPct val="100000"/>
              </a:lnSpc>
              <a:spcBef>
                <a:spcPts val="0"/>
              </a:spcBef>
              <a:spcAft>
                <a:spcPts val="0"/>
              </a:spcAft>
              <a:buSzPts val="1800"/>
              <a:buChar char="●"/>
            </a:pPr>
            <a:r>
              <a:rPr b="0" lang="en" sz="1800"/>
              <a:t>Group methods into different interfaces each serving different set of clients.</a:t>
            </a:r>
            <a:endParaRPr b="0" sz="1800"/>
          </a:p>
          <a:p>
            <a:pPr indent="0" lvl="0" marL="0" rtl="0">
              <a:spcBef>
                <a:spcPts val="1600"/>
              </a:spcBef>
              <a:spcAft>
                <a:spcPts val="0"/>
              </a:spcAft>
              <a:buNone/>
            </a:pPr>
            <a:r>
              <a:t/>
            </a:r>
            <a:endParaRPr b="0"/>
          </a:p>
        </p:txBody>
      </p:sp>
      <p:pic>
        <p:nvPicPr>
          <p:cNvPr id="388" name="Shape 388"/>
          <p:cNvPicPr preferRelativeResize="0"/>
          <p:nvPr/>
        </p:nvPicPr>
        <p:blipFill>
          <a:blip r:embed="rId3">
            <a:alphaModFix/>
          </a:blip>
          <a:stretch>
            <a:fillRect/>
          </a:stretch>
        </p:blipFill>
        <p:spPr>
          <a:xfrm>
            <a:off x="5963151" y="2598825"/>
            <a:ext cx="3180849" cy="254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Dependency </a:t>
            </a:r>
            <a:r>
              <a:rPr lang="en"/>
              <a:t>inversion</a:t>
            </a:r>
            <a:r>
              <a:rPr lang="en"/>
              <a:t> principle</a:t>
            </a:r>
            <a:endParaRPr/>
          </a:p>
        </p:txBody>
      </p:sp>
      <p:sp>
        <p:nvSpPr>
          <p:cNvPr id="394" name="Shape 394"/>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“Higher level modules should not depend on lower level modules, but they should </a:t>
            </a:r>
            <a:r>
              <a:rPr b="0" lang="en" sz="1800"/>
              <a:t>depend</a:t>
            </a:r>
            <a:r>
              <a:rPr b="0" lang="en" sz="1800"/>
              <a:t> on abstractions”</a:t>
            </a:r>
            <a:endParaRPr b="0" sz="1800"/>
          </a:p>
          <a:p>
            <a:pPr indent="-342900" lvl="0" marL="457200" marR="0" rtl="0" algn="l">
              <a:lnSpc>
                <a:spcPct val="100000"/>
              </a:lnSpc>
              <a:spcBef>
                <a:spcPts val="1600"/>
              </a:spcBef>
              <a:spcAft>
                <a:spcPts val="0"/>
              </a:spcAft>
              <a:buSzPts val="1800"/>
              <a:buChar char="●"/>
            </a:pPr>
            <a:r>
              <a:rPr b="0" lang="en" sz="1800"/>
              <a:t>Think of the classic 3 tier architecture. Business logic layer depends on Data access layer.</a:t>
            </a:r>
            <a:endParaRPr b="0" sz="1800"/>
          </a:p>
          <a:p>
            <a:pPr indent="-342900" lvl="0" marL="457200" marR="0" rtl="0" algn="l">
              <a:lnSpc>
                <a:spcPct val="100000"/>
              </a:lnSpc>
              <a:spcBef>
                <a:spcPts val="0"/>
              </a:spcBef>
              <a:spcAft>
                <a:spcPts val="0"/>
              </a:spcAft>
              <a:buSzPts val="1800"/>
              <a:buChar char="●"/>
            </a:pPr>
            <a:r>
              <a:rPr b="0" lang="en" sz="1800"/>
              <a:t>What if we need to change the data access layer (Different database?).</a:t>
            </a:r>
            <a:endParaRPr b="0" sz="1800"/>
          </a:p>
          <a:p>
            <a:pPr indent="0" lvl="0" marL="0" rtl="0">
              <a:spcBef>
                <a:spcPts val="1600"/>
              </a:spcBef>
              <a:spcAft>
                <a:spcPts val="0"/>
              </a:spcAft>
              <a:buNone/>
            </a:pPr>
            <a:r>
              <a:t/>
            </a:r>
            <a:endParaRPr b="0"/>
          </a:p>
        </p:txBody>
      </p:sp>
      <p:pic>
        <p:nvPicPr>
          <p:cNvPr id="395" name="Shape 395"/>
          <p:cNvPicPr preferRelativeResize="0"/>
          <p:nvPr/>
        </p:nvPicPr>
        <p:blipFill>
          <a:blip r:embed="rId3">
            <a:alphaModFix/>
          </a:blip>
          <a:stretch>
            <a:fillRect/>
          </a:stretch>
        </p:blipFill>
        <p:spPr>
          <a:xfrm>
            <a:off x="5970675" y="2599876"/>
            <a:ext cx="3173325" cy="254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Approaching the solution</a:t>
            </a:r>
            <a:endParaRPr/>
          </a:p>
        </p:txBody>
      </p:sp>
      <p:sp>
        <p:nvSpPr>
          <p:cNvPr id="401" name="Shape 401"/>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In software engineering we try to find a technical solution for a business problem.</a:t>
            </a:r>
            <a:endParaRPr b="0" sz="1800"/>
          </a:p>
          <a:p>
            <a:pPr indent="0" lvl="0" marL="0" marR="0" rtl="0" algn="l">
              <a:lnSpc>
                <a:spcPct val="100000"/>
              </a:lnSpc>
              <a:spcBef>
                <a:spcPts val="1600"/>
              </a:spcBef>
              <a:spcAft>
                <a:spcPts val="0"/>
              </a:spcAft>
              <a:buNone/>
            </a:pPr>
            <a:r>
              <a:rPr b="0" lang="en" sz="1800"/>
              <a:t>How we can achieve this solution in the best way possible?</a:t>
            </a:r>
            <a:endParaRPr b="0" sz="1800"/>
          </a:p>
          <a:p>
            <a:pPr indent="-342900" lvl="0" marL="457200" marR="0" rtl="0" algn="l">
              <a:lnSpc>
                <a:spcPct val="100000"/>
              </a:lnSpc>
              <a:spcBef>
                <a:spcPts val="1600"/>
              </a:spcBef>
              <a:spcAft>
                <a:spcPts val="0"/>
              </a:spcAft>
              <a:buSzPts val="1800"/>
              <a:buChar char="●"/>
            </a:pPr>
            <a:r>
              <a:rPr b="0" lang="en" sz="1800"/>
              <a:t>Think throughout the problem</a:t>
            </a:r>
            <a:endParaRPr b="0" sz="1800"/>
          </a:p>
          <a:p>
            <a:pPr indent="-342900" lvl="0" marL="457200" marR="0" rtl="0" algn="l">
              <a:lnSpc>
                <a:spcPct val="100000"/>
              </a:lnSpc>
              <a:spcBef>
                <a:spcPts val="0"/>
              </a:spcBef>
              <a:spcAft>
                <a:spcPts val="0"/>
              </a:spcAft>
              <a:buSzPts val="1800"/>
              <a:buChar char="●"/>
            </a:pPr>
            <a:r>
              <a:rPr b="0" lang="en" sz="1800"/>
              <a:t>Divide and conquer</a:t>
            </a:r>
            <a:endParaRPr b="0" sz="1800"/>
          </a:p>
          <a:p>
            <a:pPr indent="-342900" lvl="0" marL="457200" marR="0" rtl="0" algn="l">
              <a:lnSpc>
                <a:spcPct val="100000"/>
              </a:lnSpc>
              <a:spcBef>
                <a:spcPts val="0"/>
              </a:spcBef>
              <a:spcAft>
                <a:spcPts val="0"/>
              </a:spcAft>
              <a:buSzPts val="1800"/>
              <a:buChar char="●"/>
            </a:pPr>
            <a:r>
              <a:rPr b="0" lang="en" sz="1800"/>
              <a:t>KISS</a:t>
            </a:r>
            <a:endParaRPr b="0" sz="1800"/>
          </a:p>
          <a:p>
            <a:pPr indent="-342900" lvl="0" marL="457200" marR="0" rtl="0" algn="l">
              <a:lnSpc>
                <a:spcPct val="100000"/>
              </a:lnSpc>
              <a:spcBef>
                <a:spcPts val="0"/>
              </a:spcBef>
              <a:spcAft>
                <a:spcPts val="0"/>
              </a:spcAft>
              <a:buSzPts val="1800"/>
              <a:buChar char="●"/>
            </a:pPr>
            <a:r>
              <a:rPr b="0" lang="en" sz="1800"/>
              <a:t>Learn, especially from mistakes</a:t>
            </a:r>
            <a:endParaRPr b="0" sz="1800"/>
          </a:p>
          <a:p>
            <a:pPr indent="-342900" lvl="0" marL="457200" marR="0" rtl="0" algn="l">
              <a:lnSpc>
                <a:spcPct val="100000"/>
              </a:lnSpc>
              <a:spcBef>
                <a:spcPts val="0"/>
              </a:spcBef>
              <a:spcAft>
                <a:spcPts val="0"/>
              </a:spcAft>
              <a:buSzPts val="1800"/>
              <a:buChar char="●"/>
            </a:pPr>
            <a:r>
              <a:rPr b="0" lang="en" sz="1800"/>
              <a:t>Always remember why software exists</a:t>
            </a:r>
            <a:endParaRPr b="0" sz="1800"/>
          </a:p>
          <a:p>
            <a:pPr indent="-342900" lvl="0" marL="457200" marR="0" rtl="0" algn="l">
              <a:lnSpc>
                <a:spcPct val="100000"/>
              </a:lnSpc>
              <a:spcBef>
                <a:spcPts val="0"/>
              </a:spcBef>
              <a:spcAft>
                <a:spcPts val="0"/>
              </a:spcAft>
              <a:buSzPts val="1800"/>
              <a:buChar char="●"/>
            </a:pPr>
            <a:r>
              <a:rPr b="0" lang="en" sz="1800"/>
              <a:t>Remember that you are not the user</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Think </a:t>
            </a:r>
            <a:r>
              <a:rPr lang="en"/>
              <a:t>throughout</a:t>
            </a:r>
            <a:r>
              <a:rPr lang="en"/>
              <a:t> the problem</a:t>
            </a:r>
            <a:endParaRPr/>
          </a:p>
        </p:txBody>
      </p:sp>
      <p:sp>
        <p:nvSpPr>
          <p:cNvPr id="407" name="Shape 407"/>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Before approaching the solution or even before starting to think about the problem think through the problem.</a:t>
            </a:r>
            <a:endParaRPr b="0" sz="1800"/>
          </a:p>
          <a:p>
            <a:pPr indent="-342900" lvl="0" marL="457200" marR="0" rtl="0" algn="l">
              <a:lnSpc>
                <a:spcPct val="100000"/>
              </a:lnSpc>
              <a:spcBef>
                <a:spcPts val="0"/>
              </a:spcBef>
              <a:spcAft>
                <a:spcPts val="0"/>
              </a:spcAft>
              <a:buSzPts val="1800"/>
              <a:buChar char="●"/>
            </a:pPr>
            <a:r>
              <a:rPr b="0" lang="en" sz="1800"/>
              <a:t>Make sure you understand the problem that you are going to resolve, completely.</a:t>
            </a:r>
            <a:endParaRPr b="0" sz="1800"/>
          </a:p>
          <a:p>
            <a:pPr indent="-342900" lvl="0" marL="457200" marR="0" rtl="0" algn="l">
              <a:lnSpc>
                <a:spcPct val="100000"/>
              </a:lnSpc>
              <a:spcBef>
                <a:spcPts val="0"/>
              </a:spcBef>
              <a:spcAft>
                <a:spcPts val="0"/>
              </a:spcAft>
              <a:buSzPts val="1800"/>
              <a:buChar char="●"/>
            </a:pPr>
            <a:r>
              <a:rPr b="0" lang="en" sz="1800"/>
              <a:t>Make sure to clear any unclear part before designing the solution.</a:t>
            </a:r>
            <a:endParaRPr b="0" sz="1800"/>
          </a:p>
          <a:p>
            <a:pPr indent="-342900" lvl="0" marL="457200" marR="0" rtl="0" algn="l">
              <a:lnSpc>
                <a:spcPct val="100000"/>
              </a:lnSpc>
              <a:spcBef>
                <a:spcPts val="0"/>
              </a:spcBef>
              <a:spcAft>
                <a:spcPts val="0"/>
              </a:spcAft>
              <a:buSzPts val="1800"/>
              <a:buChar char="●"/>
            </a:pPr>
            <a:r>
              <a:rPr b="0" lang="en" sz="1800"/>
              <a:t>Don’t be afraid to question there are no stupid questions.</a:t>
            </a:r>
            <a:endParaRPr b="0" sz="1800"/>
          </a:p>
          <a:p>
            <a:pPr indent="0" lvl="0" marL="0" marR="0" rtl="0" algn="l">
              <a:lnSpc>
                <a:spcPct val="100000"/>
              </a:lnSpc>
              <a:spcBef>
                <a:spcPts val="1600"/>
              </a:spcBef>
              <a:spcAft>
                <a:spcPts val="0"/>
              </a:spcAft>
              <a:buNone/>
            </a:pPr>
            <a:r>
              <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Divide and conquer</a:t>
            </a:r>
            <a:endParaRPr/>
          </a:p>
        </p:txBody>
      </p:sp>
      <p:sp>
        <p:nvSpPr>
          <p:cNvPr id="413" name="Shape 413"/>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Now divide the problem into smaller problems.</a:t>
            </a:r>
            <a:endParaRPr b="0" sz="1800"/>
          </a:p>
          <a:p>
            <a:pPr indent="-342900" lvl="0" marL="457200" marR="0" rtl="0" algn="l">
              <a:lnSpc>
                <a:spcPct val="100000"/>
              </a:lnSpc>
              <a:spcBef>
                <a:spcPts val="0"/>
              </a:spcBef>
              <a:spcAft>
                <a:spcPts val="0"/>
              </a:spcAft>
              <a:buSzPts val="1800"/>
              <a:buChar char="●"/>
            </a:pPr>
            <a:r>
              <a:rPr b="0" lang="en" sz="1800"/>
              <a:t>Make it manageable and easily understandable.</a:t>
            </a:r>
            <a:endParaRPr b="0" sz="1800"/>
          </a:p>
          <a:p>
            <a:pPr indent="-342900" lvl="0" marL="457200" marR="0" rtl="0" algn="l">
              <a:lnSpc>
                <a:spcPct val="100000"/>
              </a:lnSpc>
              <a:spcBef>
                <a:spcPts val="0"/>
              </a:spcBef>
              <a:spcAft>
                <a:spcPts val="0"/>
              </a:spcAft>
              <a:buSzPts val="1800"/>
              <a:buChar char="●"/>
            </a:pPr>
            <a:r>
              <a:rPr b="0" lang="en" sz="1800"/>
              <a:t>Try to find the perfect balance between priority and clarity (less complex, easily understandable).</a:t>
            </a:r>
            <a:endParaRPr b="0" sz="1800"/>
          </a:p>
          <a:p>
            <a:pPr indent="0" lvl="0" marL="0" marR="0" rtl="0" algn="l">
              <a:lnSpc>
                <a:spcPct val="100000"/>
              </a:lnSpc>
              <a:spcBef>
                <a:spcPts val="1600"/>
              </a:spcBef>
              <a:spcAft>
                <a:spcPts val="0"/>
              </a:spcAft>
              <a:buNone/>
            </a:pPr>
            <a:r>
              <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pic>
        <p:nvPicPr>
          <p:cNvPr id="414" name="Shape 414"/>
          <p:cNvPicPr preferRelativeResize="0"/>
          <p:nvPr/>
        </p:nvPicPr>
        <p:blipFill>
          <a:blip r:embed="rId3">
            <a:alphaModFix/>
          </a:blip>
          <a:stretch>
            <a:fillRect/>
          </a:stretch>
        </p:blipFill>
        <p:spPr>
          <a:xfrm>
            <a:off x="4767525" y="2002300"/>
            <a:ext cx="4376475" cy="314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304800" lvl="0" marL="457200" rtl="0">
              <a:lnSpc>
                <a:spcPct val="115000"/>
              </a:lnSpc>
              <a:spcBef>
                <a:spcPts val="0"/>
              </a:spcBef>
              <a:spcAft>
                <a:spcPts val="0"/>
              </a:spcAft>
              <a:buClr>
                <a:srgbClr val="FFFFFF"/>
              </a:buClr>
              <a:buSzPts val="1200"/>
              <a:buChar char="●"/>
            </a:pPr>
            <a:r>
              <a:rPr lang="en" sz="1200">
                <a:solidFill>
                  <a:srgbClr val="FFFFFF"/>
                </a:solidFill>
              </a:rPr>
              <a:t>Kushira Godellawatta</a:t>
            </a:r>
            <a:endParaRPr sz="1200">
              <a:solidFill>
                <a:srgbClr val="FFFFFF"/>
              </a:solidFill>
            </a:endParaRPr>
          </a:p>
          <a:p>
            <a:pPr indent="-304800" lvl="0" marL="457200" rtl="0">
              <a:lnSpc>
                <a:spcPct val="115000"/>
              </a:lnSpc>
              <a:spcBef>
                <a:spcPts val="0"/>
              </a:spcBef>
              <a:spcAft>
                <a:spcPts val="0"/>
              </a:spcAft>
              <a:buClr>
                <a:srgbClr val="FFFFFF"/>
              </a:buClr>
              <a:buSzPts val="1200"/>
              <a:buChar char="●"/>
            </a:pPr>
            <a:r>
              <a:rPr lang="en" sz="1200">
                <a:solidFill>
                  <a:srgbClr val="FFFFFF"/>
                </a:solidFill>
              </a:rPr>
              <a:t>Dhanushka Jayamaha</a:t>
            </a:r>
            <a:endParaRPr sz="1200">
              <a:solidFill>
                <a:srgbClr val="FFFFFF"/>
              </a:solidFill>
            </a:endParaRPr>
          </a:p>
          <a:p>
            <a:pPr indent="0" lvl="0" marL="0" rtl="0">
              <a:spcBef>
                <a:spcPts val="1600"/>
              </a:spcBef>
              <a:spcAft>
                <a:spcPts val="0"/>
              </a:spcAft>
              <a:buNone/>
            </a:pPr>
            <a:r>
              <a:t/>
            </a:r>
            <a:endParaRPr b="0"/>
          </a:p>
        </p:txBody>
      </p:sp>
      <p:sp>
        <p:nvSpPr>
          <p:cNvPr id="296" name="Shape 296"/>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t/>
            </a:r>
            <a:endParaRPr/>
          </a:p>
        </p:txBody>
      </p:sp>
      <p:pic>
        <p:nvPicPr>
          <p:cNvPr id="297" name="Shape 297"/>
          <p:cNvPicPr preferRelativeResize="0"/>
          <p:nvPr/>
        </p:nvPicPr>
        <p:blipFill>
          <a:blip r:embed="rId3">
            <a:alphaModFix/>
          </a:blip>
          <a:stretch>
            <a:fillRect/>
          </a:stretch>
        </p:blipFill>
        <p:spPr>
          <a:xfrm>
            <a:off x="4729275" y="633400"/>
            <a:ext cx="4267200" cy="3333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KISS</a:t>
            </a:r>
            <a:endParaRPr/>
          </a:p>
        </p:txBody>
      </p:sp>
      <p:sp>
        <p:nvSpPr>
          <p:cNvPr id="420" name="Shape 42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Keep it simple and stupid.</a:t>
            </a:r>
            <a:endParaRPr b="0" sz="1800"/>
          </a:p>
          <a:p>
            <a:pPr indent="-342900" lvl="0" marL="457200" marR="0" rtl="0" algn="l">
              <a:lnSpc>
                <a:spcPct val="100000"/>
              </a:lnSpc>
              <a:spcBef>
                <a:spcPts val="0"/>
              </a:spcBef>
              <a:spcAft>
                <a:spcPts val="0"/>
              </a:spcAft>
              <a:buSzPts val="1800"/>
              <a:buChar char="●"/>
            </a:pPr>
            <a:r>
              <a:rPr b="0" lang="en" sz="1800"/>
              <a:t>Do not deliberately make your solution complex.</a:t>
            </a:r>
            <a:endParaRPr b="0" sz="1800"/>
          </a:p>
          <a:p>
            <a:pPr indent="-342900" lvl="0" marL="457200" marR="0" rtl="0" algn="l">
              <a:lnSpc>
                <a:spcPct val="100000"/>
              </a:lnSpc>
              <a:spcBef>
                <a:spcPts val="0"/>
              </a:spcBef>
              <a:spcAft>
                <a:spcPts val="0"/>
              </a:spcAft>
              <a:buSzPts val="1800"/>
              <a:buChar char="●"/>
            </a:pPr>
            <a:r>
              <a:rPr b="0" lang="en" sz="1800"/>
              <a:t>Do not overthink or over engineer.</a:t>
            </a:r>
            <a:endParaRPr b="0" sz="1800"/>
          </a:p>
          <a:p>
            <a:pPr indent="0" lvl="0" marL="0" marR="0" rtl="0" algn="l">
              <a:lnSpc>
                <a:spcPct val="100000"/>
              </a:lnSpc>
              <a:spcBef>
                <a:spcPts val="1600"/>
              </a:spcBef>
              <a:spcAft>
                <a:spcPts val="0"/>
              </a:spcAft>
              <a:buNone/>
            </a:pPr>
            <a:r>
              <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pic>
        <p:nvPicPr>
          <p:cNvPr id="421" name="Shape 421"/>
          <p:cNvPicPr preferRelativeResize="0"/>
          <p:nvPr/>
        </p:nvPicPr>
        <p:blipFill>
          <a:blip r:embed="rId3">
            <a:alphaModFix/>
          </a:blip>
          <a:stretch>
            <a:fillRect/>
          </a:stretch>
        </p:blipFill>
        <p:spPr>
          <a:xfrm>
            <a:off x="4812625" y="1894975"/>
            <a:ext cx="4331374" cy="324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Learn from the mistakes</a:t>
            </a:r>
            <a:endParaRPr/>
          </a:p>
        </p:txBody>
      </p:sp>
      <p:sp>
        <p:nvSpPr>
          <p:cNvPr id="427" name="Shape 427"/>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Embrace the change.</a:t>
            </a:r>
            <a:endParaRPr b="0" sz="1800"/>
          </a:p>
          <a:p>
            <a:pPr indent="-342900" lvl="0" marL="457200" marR="0" rtl="0" algn="l">
              <a:lnSpc>
                <a:spcPct val="100000"/>
              </a:lnSpc>
              <a:spcBef>
                <a:spcPts val="0"/>
              </a:spcBef>
              <a:spcAft>
                <a:spcPts val="0"/>
              </a:spcAft>
              <a:buSzPts val="1800"/>
              <a:buChar char="●"/>
            </a:pPr>
            <a:r>
              <a:rPr b="0" lang="en" sz="1800"/>
              <a:t>Always anticipate the changes as much as possible.</a:t>
            </a:r>
            <a:endParaRPr b="0" sz="1800"/>
          </a:p>
          <a:p>
            <a:pPr indent="-342900" lvl="0" marL="457200" marR="0" rtl="0" algn="l">
              <a:lnSpc>
                <a:spcPct val="100000"/>
              </a:lnSpc>
              <a:spcBef>
                <a:spcPts val="0"/>
              </a:spcBef>
              <a:spcAft>
                <a:spcPts val="0"/>
              </a:spcAft>
              <a:buSzPts val="1800"/>
              <a:buChar char="●"/>
            </a:pPr>
            <a:r>
              <a:rPr b="0" lang="en" sz="1800"/>
              <a:t>Do not over engineer it, but keep the provisions to extend</a:t>
            </a:r>
            <a:endParaRPr b="0" sz="1800"/>
          </a:p>
          <a:p>
            <a:pPr indent="0" lvl="0" marL="0" marR="0" rtl="0" algn="l">
              <a:lnSpc>
                <a:spcPct val="100000"/>
              </a:lnSpc>
              <a:spcBef>
                <a:spcPts val="1600"/>
              </a:spcBef>
              <a:spcAft>
                <a:spcPts val="0"/>
              </a:spcAft>
              <a:buNone/>
            </a:pPr>
            <a:r>
              <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Reason software exists</a:t>
            </a:r>
            <a:endParaRPr/>
          </a:p>
        </p:txBody>
      </p:sp>
      <p:sp>
        <p:nvSpPr>
          <p:cNvPr id="433" name="Shape 433"/>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Keep in mind the bigger picture why this software exists.</a:t>
            </a:r>
            <a:endParaRPr b="0" sz="1800"/>
          </a:p>
          <a:p>
            <a:pPr indent="-342900" lvl="0" marL="457200" marR="0" rtl="0" algn="l">
              <a:lnSpc>
                <a:spcPct val="100000"/>
              </a:lnSpc>
              <a:spcBef>
                <a:spcPts val="0"/>
              </a:spcBef>
              <a:spcAft>
                <a:spcPts val="0"/>
              </a:spcAft>
              <a:buSzPts val="1800"/>
              <a:buChar char="●"/>
            </a:pPr>
            <a:r>
              <a:rPr b="0" lang="en" sz="1800"/>
              <a:t>Loss of the bigger picture might cause following a wrong path.</a:t>
            </a:r>
            <a:endParaRPr b="0" sz="1800"/>
          </a:p>
          <a:p>
            <a:pPr indent="0" lvl="0" marL="0" marR="0" rtl="0" algn="l">
              <a:lnSpc>
                <a:spcPct val="100000"/>
              </a:lnSpc>
              <a:spcBef>
                <a:spcPts val="1600"/>
              </a:spcBef>
              <a:spcAft>
                <a:spcPts val="0"/>
              </a:spcAft>
              <a:buNone/>
            </a:pPr>
            <a:r>
              <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You won’t be using the software</a:t>
            </a:r>
            <a:endParaRPr/>
          </a:p>
        </p:txBody>
      </p:sp>
      <p:sp>
        <p:nvSpPr>
          <p:cNvPr id="439" name="Shape 439"/>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Enduser is not technically capable as same as you are.</a:t>
            </a:r>
            <a:endParaRPr b="0" sz="1800"/>
          </a:p>
          <a:p>
            <a:pPr indent="-342900" lvl="0" marL="457200" marR="0" rtl="0" algn="l">
              <a:lnSpc>
                <a:spcPct val="100000"/>
              </a:lnSpc>
              <a:spcBef>
                <a:spcPts val="0"/>
              </a:spcBef>
              <a:spcAft>
                <a:spcPts val="0"/>
              </a:spcAft>
              <a:buSzPts val="1800"/>
              <a:buChar char="●"/>
            </a:pPr>
            <a:r>
              <a:rPr b="0" lang="en" sz="1800"/>
              <a:t>Do not assume that user will understand.</a:t>
            </a:r>
            <a:endParaRPr b="0" sz="1800"/>
          </a:p>
          <a:p>
            <a:pPr indent="-342900" lvl="0" marL="457200" marR="0" rtl="0" algn="l">
              <a:lnSpc>
                <a:spcPct val="100000"/>
              </a:lnSpc>
              <a:spcBef>
                <a:spcPts val="0"/>
              </a:spcBef>
              <a:spcAft>
                <a:spcPts val="0"/>
              </a:spcAft>
              <a:buSzPts val="1800"/>
              <a:buChar char="●"/>
            </a:pPr>
            <a:r>
              <a:rPr b="0" lang="en" sz="1800"/>
              <a:t>User friendliness and user experience matters.</a:t>
            </a:r>
            <a:endParaRPr b="0" sz="1800"/>
          </a:p>
          <a:p>
            <a:pPr indent="0" lvl="0" marL="0" marR="0" rtl="0" algn="l">
              <a:lnSpc>
                <a:spcPct val="100000"/>
              </a:lnSpc>
              <a:spcBef>
                <a:spcPts val="1600"/>
              </a:spcBef>
              <a:spcAft>
                <a:spcPts val="0"/>
              </a:spcAft>
              <a:buNone/>
            </a:pPr>
            <a:r>
              <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pic>
        <p:nvPicPr>
          <p:cNvPr id="440" name="Shape 440"/>
          <p:cNvPicPr preferRelativeResize="0"/>
          <p:nvPr/>
        </p:nvPicPr>
        <p:blipFill>
          <a:blip r:embed="rId3">
            <a:alphaModFix/>
          </a:blip>
          <a:stretch>
            <a:fillRect/>
          </a:stretch>
        </p:blipFill>
        <p:spPr>
          <a:xfrm>
            <a:off x="4887825" y="1951375"/>
            <a:ext cx="4256174" cy="319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Implementing</a:t>
            </a:r>
            <a:r>
              <a:rPr lang="en"/>
              <a:t> the solution</a:t>
            </a:r>
            <a:endParaRPr/>
          </a:p>
        </p:txBody>
      </p:sp>
      <p:sp>
        <p:nvSpPr>
          <p:cNvPr id="446" name="Shape 446"/>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0" lang="en" sz="1800"/>
              <a:t>When we are implementing the designed solution there are some guidelines to keep in mind.</a:t>
            </a:r>
            <a:endParaRPr b="0" sz="1800"/>
          </a:p>
          <a:p>
            <a:pPr indent="-342900" lvl="0" marL="457200" marR="0" rtl="0" algn="l">
              <a:lnSpc>
                <a:spcPct val="100000"/>
              </a:lnSpc>
              <a:spcBef>
                <a:spcPts val="1600"/>
              </a:spcBef>
              <a:spcAft>
                <a:spcPts val="0"/>
              </a:spcAft>
              <a:buSzPts val="1800"/>
              <a:buChar char="●"/>
            </a:pPr>
            <a:r>
              <a:rPr b="0" lang="en" sz="1800"/>
              <a:t>YAGNI</a:t>
            </a:r>
            <a:endParaRPr b="0" sz="1800"/>
          </a:p>
          <a:p>
            <a:pPr indent="-342900" lvl="0" marL="457200" marR="0" rtl="0" algn="l">
              <a:lnSpc>
                <a:spcPct val="100000"/>
              </a:lnSpc>
              <a:spcBef>
                <a:spcPts val="0"/>
              </a:spcBef>
              <a:spcAft>
                <a:spcPts val="0"/>
              </a:spcAft>
              <a:buSzPts val="1800"/>
              <a:buChar char="●"/>
            </a:pPr>
            <a:r>
              <a:rPr b="0" lang="en" sz="1800"/>
              <a:t>DRY</a:t>
            </a:r>
            <a:endParaRPr b="0" sz="1800"/>
          </a:p>
          <a:p>
            <a:pPr indent="-342900" lvl="0" marL="457200" marR="0" rtl="0" algn="l">
              <a:lnSpc>
                <a:spcPct val="100000"/>
              </a:lnSpc>
              <a:spcBef>
                <a:spcPts val="0"/>
              </a:spcBef>
              <a:spcAft>
                <a:spcPts val="0"/>
              </a:spcAft>
              <a:buSzPts val="1800"/>
              <a:buChar char="●"/>
            </a:pPr>
            <a:r>
              <a:rPr b="0" lang="en" sz="1800"/>
              <a:t>Embrace abstraction</a:t>
            </a:r>
            <a:endParaRPr b="0" sz="1800"/>
          </a:p>
          <a:p>
            <a:pPr indent="-342900" lvl="0" marL="457200" marR="0" rtl="0" algn="l">
              <a:lnSpc>
                <a:spcPct val="100000"/>
              </a:lnSpc>
              <a:spcBef>
                <a:spcPts val="0"/>
              </a:spcBef>
              <a:spcAft>
                <a:spcPts val="0"/>
              </a:spcAft>
              <a:buSzPts val="1800"/>
              <a:buChar char="●"/>
            </a:pPr>
            <a:r>
              <a:rPr b="0" lang="en" sz="1800"/>
              <a:t>DRITW</a:t>
            </a:r>
            <a:endParaRPr b="0" sz="1800"/>
          </a:p>
          <a:p>
            <a:pPr indent="-342900" lvl="0" marL="457200" marR="0" rtl="0" algn="l">
              <a:lnSpc>
                <a:spcPct val="100000"/>
              </a:lnSpc>
              <a:spcBef>
                <a:spcPts val="0"/>
              </a:spcBef>
              <a:spcAft>
                <a:spcPts val="0"/>
              </a:spcAft>
              <a:buSzPts val="1800"/>
              <a:buChar char="●"/>
            </a:pPr>
            <a:r>
              <a:rPr b="0" lang="en" sz="1800"/>
              <a:t>Write code that does one thing well</a:t>
            </a:r>
            <a:endParaRPr b="0" sz="1800"/>
          </a:p>
          <a:p>
            <a:pPr indent="-342900" lvl="0" marL="457200" marR="0" rtl="0" algn="l">
              <a:lnSpc>
                <a:spcPct val="100000"/>
              </a:lnSpc>
              <a:spcBef>
                <a:spcPts val="0"/>
              </a:spcBef>
              <a:spcAft>
                <a:spcPts val="0"/>
              </a:spcAft>
              <a:buSzPts val="1800"/>
              <a:buChar char="●"/>
            </a:pPr>
            <a:r>
              <a:rPr b="0" lang="en" sz="1800"/>
              <a:t>Debugging is harder than writing code</a:t>
            </a:r>
            <a:endParaRPr b="0" sz="1800"/>
          </a:p>
          <a:p>
            <a:pPr indent="-342900" lvl="0" marL="457200" marR="0" rtl="0" algn="l">
              <a:lnSpc>
                <a:spcPct val="100000"/>
              </a:lnSpc>
              <a:spcBef>
                <a:spcPts val="0"/>
              </a:spcBef>
              <a:spcAft>
                <a:spcPts val="0"/>
              </a:spcAft>
              <a:buSzPts val="1800"/>
              <a:buChar char="●"/>
            </a:pPr>
            <a:r>
              <a:rPr b="0" lang="en" sz="1800"/>
              <a:t>Kaizen</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YAGNI - You ain’t gonna need it</a:t>
            </a:r>
            <a:endParaRPr/>
          </a:p>
        </p:txBody>
      </p:sp>
      <p:sp>
        <p:nvSpPr>
          <p:cNvPr id="452" name="Shape 452"/>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Do write code that is no use in present but you are guessing will come in handy in the future.</a:t>
            </a:r>
            <a:endParaRPr b="0" sz="1800"/>
          </a:p>
          <a:p>
            <a:pPr indent="-342900" lvl="0" marL="457200" marR="0" rtl="0" algn="l">
              <a:lnSpc>
                <a:spcPct val="100000"/>
              </a:lnSpc>
              <a:spcBef>
                <a:spcPts val="0"/>
              </a:spcBef>
              <a:spcAft>
                <a:spcPts val="0"/>
              </a:spcAft>
              <a:buSzPts val="1800"/>
              <a:buChar char="●"/>
            </a:pPr>
            <a:r>
              <a:rPr b="0" lang="en" sz="1800"/>
              <a:t>Future always change. This is a waste of time.</a:t>
            </a:r>
            <a:endParaRPr b="0" sz="1800"/>
          </a:p>
          <a:p>
            <a:pPr indent="-342900" lvl="0" marL="457200" marR="0" rtl="0" algn="l">
              <a:lnSpc>
                <a:spcPct val="100000"/>
              </a:lnSpc>
              <a:spcBef>
                <a:spcPts val="0"/>
              </a:spcBef>
              <a:spcAft>
                <a:spcPts val="0"/>
              </a:spcAft>
              <a:buSzPts val="1800"/>
              <a:buChar char="●"/>
            </a:pPr>
            <a:r>
              <a:rPr b="0" lang="en" sz="1800"/>
              <a:t>Write the code you need for the moment only that.</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DRY - Don’t repeat </a:t>
            </a:r>
            <a:r>
              <a:rPr lang="en"/>
              <a:t>yourself</a:t>
            </a:r>
            <a:endParaRPr/>
          </a:p>
        </p:txBody>
      </p:sp>
      <p:sp>
        <p:nvSpPr>
          <p:cNvPr id="458" name="Shape 458"/>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Always reuse code you wrote.</a:t>
            </a:r>
            <a:endParaRPr b="0" sz="1800"/>
          </a:p>
          <a:p>
            <a:pPr indent="-342900" lvl="0" marL="457200" marR="0" rtl="0" algn="l">
              <a:lnSpc>
                <a:spcPct val="100000"/>
              </a:lnSpc>
              <a:spcBef>
                <a:spcPts val="0"/>
              </a:spcBef>
              <a:spcAft>
                <a:spcPts val="0"/>
              </a:spcAft>
              <a:buSzPts val="1800"/>
              <a:buChar char="●"/>
            </a:pPr>
            <a:r>
              <a:rPr b="0" lang="en" sz="1800"/>
              <a:t>Code as best as possible and keep it generalize and reusable.</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pic>
        <p:nvPicPr>
          <p:cNvPr id="459" name="Shape 459"/>
          <p:cNvPicPr preferRelativeResize="0"/>
          <p:nvPr/>
        </p:nvPicPr>
        <p:blipFill>
          <a:blip r:embed="rId3">
            <a:alphaModFix/>
          </a:blip>
          <a:stretch>
            <a:fillRect/>
          </a:stretch>
        </p:blipFill>
        <p:spPr>
          <a:xfrm>
            <a:off x="3357625" y="1836825"/>
            <a:ext cx="2428875" cy="1876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Embrace abstraction</a:t>
            </a:r>
            <a:endParaRPr/>
          </a:p>
        </p:txBody>
      </p:sp>
      <p:sp>
        <p:nvSpPr>
          <p:cNvPr id="465" name="Shape 465"/>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Make sure your system functions properly without knowing the implementation details of every component part.</a:t>
            </a:r>
            <a:endParaRPr b="0" sz="1800"/>
          </a:p>
          <a:p>
            <a:pPr indent="-342900" lvl="0" marL="457200" marR="0" rtl="0" algn="l">
              <a:lnSpc>
                <a:spcPct val="100000"/>
              </a:lnSpc>
              <a:spcBef>
                <a:spcPts val="0"/>
              </a:spcBef>
              <a:spcAft>
                <a:spcPts val="0"/>
              </a:spcAft>
              <a:buSzPts val="1800"/>
              <a:buChar char="●"/>
            </a:pPr>
            <a:r>
              <a:rPr b="0" lang="en" sz="1800"/>
              <a:t>User class should be able to authenticate user without knowing where to get username and password.</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DRITW - Don’t reinvent the wheel</a:t>
            </a:r>
            <a:endParaRPr/>
          </a:p>
        </p:txBody>
      </p:sp>
      <p:sp>
        <p:nvSpPr>
          <p:cNvPr id="471" name="Shape 471"/>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Someone else might have already solved the same problem.Make use of that.</a:t>
            </a:r>
            <a:endParaRPr b="0" sz="1800"/>
          </a:p>
          <a:p>
            <a:pPr indent="-342900" lvl="0" marL="457200" marR="0" rtl="0" algn="l">
              <a:lnSpc>
                <a:spcPct val="100000"/>
              </a:lnSpc>
              <a:spcBef>
                <a:spcPts val="0"/>
              </a:spcBef>
              <a:spcAft>
                <a:spcPts val="0"/>
              </a:spcAft>
              <a:buSzPts val="1800"/>
              <a:buChar char="●"/>
            </a:pPr>
            <a:r>
              <a:rPr b="0" lang="en" sz="1800"/>
              <a:t>So, do you need to write a code that communicate with the database?</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Write code that does one thing well</a:t>
            </a:r>
            <a:endParaRPr/>
          </a:p>
        </p:txBody>
      </p:sp>
      <p:sp>
        <p:nvSpPr>
          <p:cNvPr id="477" name="Shape 477"/>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SIngle piece of code that do one thing and that one thing really well.</a:t>
            </a:r>
            <a:endParaRPr b="0" sz="1800"/>
          </a:p>
          <a:p>
            <a:pPr indent="-342900" lvl="0" marL="457200" marR="0" rtl="0" algn="l">
              <a:lnSpc>
                <a:spcPct val="100000"/>
              </a:lnSpc>
              <a:spcBef>
                <a:spcPts val="0"/>
              </a:spcBef>
              <a:spcAft>
                <a:spcPts val="0"/>
              </a:spcAft>
              <a:buSzPts val="1800"/>
              <a:buChar char="●"/>
            </a:pPr>
            <a:r>
              <a:rPr b="0" lang="en" sz="1800"/>
              <a:t>Do not try to write the magic code that does it all….</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Overview</a:t>
            </a:r>
            <a:endParaRPr/>
          </a:p>
        </p:txBody>
      </p:sp>
      <p:sp>
        <p:nvSpPr>
          <p:cNvPr id="303" name="Shape 303"/>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SzPts val="1100"/>
              <a:buChar char="●"/>
            </a:pPr>
            <a:r>
              <a:rPr lang="en"/>
              <a:t>What is this course?</a:t>
            </a:r>
            <a:endParaRPr/>
          </a:p>
          <a:p>
            <a:pPr indent="-298450" lvl="0" marL="457200" rtl="0">
              <a:spcBef>
                <a:spcPts val="0"/>
              </a:spcBef>
              <a:spcAft>
                <a:spcPts val="0"/>
              </a:spcAft>
              <a:buSzPts val="1100"/>
              <a:buChar char="●"/>
            </a:pPr>
            <a:r>
              <a:rPr lang="en"/>
              <a:t>Our objectives?</a:t>
            </a:r>
            <a:endParaRPr/>
          </a:p>
          <a:p>
            <a:pPr indent="-298450" lvl="0" marL="457200" rtl="0">
              <a:spcBef>
                <a:spcPts val="0"/>
              </a:spcBef>
              <a:spcAft>
                <a:spcPts val="0"/>
              </a:spcAft>
              <a:buSzPts val="1100"/>
              <a:buChar char="●"/>
            </a:pPr>
            <a:r>
              <a:rPr lang="en"/>
              <a:t>What are we going to cover?</a:t>
            </a:r>
            <a:endParaRPr/>
          </a:p>
          <a:p>
            <a:pPr indent="-298450" lvl="0" marL="457200" rtl="0">
              <a:spcBef>
                <a:spcPts val="0"/>
              </a:spcBef>
              <a:spcAft>
                <a:spcPts val="0"/>
              </a:spcAft>
              <a:buSzPts val="1100"/>
              <a:buChar char="●"/>
            </a:pPr>
            <a:r>
              <a:rPr lang="en"/>
              <a:t>How are we going to evaluate you?</a:t>
            </a:r>
            <a:endParaRPr/>
          </a:p>
          <a:p>
            <a:pPr indent="0" lvl="0" marL="0">
              <a:spcBef>
                <a:spcPts val="0"/>
              </a:spcBef>
              <a:spcAft>
                <a:spcPts val="0"/>
              </a:spcAft>
              <a:buNone/>
            </a:pPr>
            <a:r>
              <a:t/>
            </a:r>
            <a:endParaRPr b="0"/>
          </a:p>
        </p:txBody>
      </p:sp>
      <p:sp>
        <p:nvSpPr>
          <p:cNvPr id="304" name="Shape 304"/>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t/>
            </a:r>
            <a:endParaRPr/>
          </a:p>
        </p:txBody>
      </p:sp>
      <p:pic>
        <p:nvPicPr>
          <p:cNvPr descr="logo-large.png" id="305" name="Shape 305"/>
          <p:cNvPicPr preferRelativeResize="0"/>
          <p:nvPr/>
        </p:nvPicPr>
        <p:blipFill>
          <a:blip r:embed="rId3">
            <a:alphaModFix/>
          </a:blip>
          <a:stretch>
            <a:fillRect/>
          </a:stretch>
        </p:blipFill>
        <p:spPr>
          <a:xfrm>
            <a:off x="4688836" y="1882713"/>
            <a:ext cx="4348075" cy="1378075"/>
          </a:xfrm>
          <a:prstGeom prst="rect">
            <a:avLst/>
          </a:prstGeom>
          <a:noFill/>
          <a:ln>
            <a:noFill/>
          </a:ln>
        </p:spPr>
      </p:pic>
      <p:sp>
        <p:nvSpPr>
          <p:cNvPr id="306" name="Shape 306"/>
          <p:cNvSpPr txBox="1"/>
          <p:nvPr/>
        </p:nvSpPr>
        <p:spPr>
          <a:xfrm>
            <a:off x="5870613" y="3159400"/>
            <a:ext cx="1984500" cy="30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t>Source : </a:t>
            </a:r>
            <a:r>
              <a:rPr lang="en" sz="700" u="sng">
                <a:solidFill>
                  <a:schemeClr val="hlink"/>
                </a:solidFill>
                <a:hlinkClick r:id="rId4"/>
              </a:rPr>
              <a:t>https://www.overviewdocs.com/</a:t>
            </a:r>
            <a:endParaRPr sz="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Debugging is harder than writing the code</a:t>
            </a:r>
            <a:endParaRPr/>
          </a:p>
        </p:txBody>
      </p:sp>
      <p:sp>
        <p:nvSpPr>
          <p:cNvPr id="483" name="Shape 483"/>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Make it readable as possible.</a:t>
            </a:r>
            <a:endParaRPr b="0" sz="1800"/>
          </a:p>
          <a:p>
            <a:pPr indent="-342900" lvl="0" marL="457200" marR="0" rtl="0" algn="l">
              <a:lnSpc>
                <a:spcPct val="100000"/>
              </a:lnSpc>
              <a:spcBef>
                <a:spcPts val="0"/>
              </a:spcBef>
              <a:spcAft>
                <a:spcPts val="0"/>
              </a:spcAft>
              <a:buSzPts val="1800"/>
              <a:buChar char="●"/>
            </a:pPr>
            <a:r>
              <a:rPr b="0" lang="en" sz="1800"/>
              <a:t>Readable code is better than compact code.</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pic>
        <p:nvPicPr>
          <p:cNvPr id="484" name="Shape 484"/>
          <p:cNvPicPr preferRelativeResize="0"/>
          <p:nvPr/>
        </p:nvPicPr>
        <p:blipFill>
          <a:blip r:embed="rId3">
            <a:alphaModFix/>
          </a:blip>
          <a:stretch>
            <a:fillRect/>
          </a:stretch>
        </p:blipFill>
        <p:spPr>
          <a:xfrm>
            <a:off x="1714500" y="1958900"/>
            <a:ext cx="5715000" cy="2476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Kaizen - Leave it better than when you found it</a:t>
            </a:r>
            <a:endParaRPr/>
          </a:p>
        </p:txBody>
      </p:sp>
      <p:sp>
        <p:nvSpPr>
          <p:cNvPr id="490" name="Shape 49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Fix not just the bug but the code around it.</a:t>
            </a:r>
            <a:endParaRPr b="0" sz="1800"/>
          </a:p>
          <a:p>
            <a:pPr indent="-342900" lvl="0" marL="457200" marR="0" rtl="0" algn="l">
              <a:lnSpc>
                <a:spcPct val="100000"/>
              </a:lnSpc>
              <a:spcBef>
                <a:spcPts val="0"/>
              </a:spcBef>
              <a:spcAft>
                <a:spcPts val="0"/>
              </a:spcAft>
              <a:buSzPts val="1800"/>
              <a:buChar char="●"/>
            </a:pPr>
            <a:r>
              <a:rPr b="0" lang="en" sz="1800"/>
              <a:t>Band-aid bugfix won’t help if the real problem is a design problem.</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Practices</a:t>
            </a:r>
            <a:endParaRPr/>
          </a:p>
        </p:txBody>
      </p:sp>
      <p:sp>
        <p:nvSpPr>
          <p:cNvPr id="496" name="Shape 496"/>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Clr>
                <a:srgbClr val="FFFFFF"/>
              </a:buClr>
              <a:buSzPts val="1100"/>
              <a:buChar char="●"/>
            </a:pPr>
            <a:r>
              <a:rPr lang="en">
                <a:solidFill>
                  <a:srgbClr val="FFFFFF"/>
                </a:solidFill>
              </a:rPr>
              <a:t>Unit testing</a:t>
            </a:r>
            <a:endParaRPr>
              <a:solidFill>
                <a:srgbClr val="FFFFFF"/>
              </a:solidFill>
            </a:endParaRPr>
          </a:p>
          <a:p>
            <a:pPr indent="-298450" lvl="0" marL="457200" rtl="0">
              <a:spcBef>
                <a:spcPts val="0"/>
              </a:spcBef>
              <a:spcAft>
                <a:spcPts val="0"/>
              </a:spcAft>
              <a:buClr>
                <a:srgbClr val="FFFFFF"/>
              </a:buClr>
              <a:buSzPts val="1100"/>
              <a:buChar char="●"/>
            </a:pPr>
            <a:r>
              <a:rPr lang="en">
                <a:solidFill>
                  <a:srgbClr val="FFFFFF"/>
                </a:solidFill>
              </a:rPr>
              <a:t>Code Quality</a:t>
            </a:r>
            <a:endParaRPr>
              <a:solidFill>
                <a:srgbClr val="FFFFFF"/>
              </a:solidFill>
            </a:endParaRPr>
          </a:p>
          <a:p>
            <a:pPr indent="-298450" lvl="0" marL="457200" rtl="0">
              <a:spcBef>
                <a:spcPts val="0"/>
              </a:spcBef>
              <a:spcAft>
                <a:spcPts val="0"/>
              </a:spcAft>
              <a:buClr>
                <a:srgbClr val="FFFFFF"/>
              </a:buClr>
              <a:buSzPts val="1100"/>
              <a:buChar char="●"/>
            </a:pPr>
            <a:r>
              <a:rPr lang="en">
                <a:solidFill>
                  <a:srgbClr val="FFFFFF"/>
                </a:solidFill>
              </a:rPr>
              <a:t>Code review</a:t>
            </a:r>
            <a:endParaRPr>
              <a:solidFill>
                <a:srgbClr val="FFFFFF"/>
              </a:solidFill>
            </a:endParaRPr>
          </a:p>
          <a:p>
            <a:pPr indent="-298450" lvl="0" marL="457200" rtl="0">
              <a:spcBef>
                <a:spcPts val="0"/>
              </a:spcBef>
              <a:spcAft>
                <a:spcPts val="0"/>
              </a:spcAft>
              <a:buClr>
                <a:srgbClr val="FFFFFF"/>
              </a:buClr>
              <a:buSzPts val="1100"/>
              <a:buChar char="●"/>
            </a:pPr>
            <a:r>
              <a:rPr lang="en">
                <a:solidFill>
                  <a:srgbClr val="FFFFFF"/>
                </a:solidFill>
              </a:rPr>
              <a:t>Version controlling</a:t>
            </a:r>
            <a:endParaRPr>
              <a:solidFill>
                <a:srgbClr val="FFFFFF"/>
              </a:solidFill>
            </a:endParaRPr>
          </a:p>
          <a:p>
            <a:pPr indent="-298450" lvl="0" marL="457200" rtl="0">
              <a:spcBef>
                <a:spcPts val="0"/>
              </a:spcBef>
              <a:spcAft>
                <a:spcPts val="0"/>
              </a:spcAft>
              <a:buClr>
                <a:srgbClr val="FFFFFF"/>
              </a:buClr>
              <a:buSzPts val="1100"/>
              <a:buChar char="●"/>
            </a:pPr>
            <a:r>
              <a:rPr lang="en">
                <a:solidFill>
                  <a:srgbClr val="FFFFFF"/>
                </a:solidFill>
              </a:rPr>
              <a:t>Continuous integration</a:t>
            </a:r>
            <a:endParaRPr>
              <a:solidFill>
                <a:srgbClr val="FFFFFF"/>
              </a:solidFill>
            </a:endParaRPr>
          </a:p>
          <a:p>
            <a:pPr indent="0" lvl="0" marL="0" rtl="0">
              <a:spcBef>
                <a:spcPts val="0"/>
              </a:spcBef>
              <a:spcAft>
                <a:spcPts val="0"/>
              </a:spcAft>
              <a:buNone/>
            </a:pPr>
            <a:r>
              <a:t/>
            </a:r>
            <a:endParaRPr b="0"/>
          </a:p>
          <a:p>
            <a:pPr indent="0" lvl="0" marL="0" rtl="0">
              <a:spcBef>
                <a:spcPts val="0"/>
              </a:spcBef>
              <a:spcAft>
                <a:spcPts val="0"/>
              </a:spcAft>
              <a:buNone/>
            </a:pPr>
            <a:r>
              <a:t/>
            </a:r>
            <a:endParaRPr b="0"/>
          </a:p>
        </p:txBody>
      </p:sp>
      <p:sp>
        <p:nvSpPr>
          <p:cNvPr id="497" name="Shape 497"/>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t/>
            </a:r>
            <a:endParaRPr/>
          </a:p>
        </p:txBody>
      </p:sp>
      <p:pic>
        <p:nvPicPr>
          <p:cNvPr descr="Image result for practices" id="498" name="Shape 498"/>
          <p:cNvPicPr preferRelativeResize="0"/>
          <p:nvPr/>
        </p:nvPicPr>
        <p:blipFill>
          <a:blip r:embed="rId3">
            <a:alphaModFix/>
          </a:blip>
          <a:stretch>
            <a:fillRect/>
          </a:stretch>
        </p:blipFill>
        <p:spPr>
          <a:xfrm>
            <a:off x="4648313" y="1562175"/>
            <a:ext cx="4429126" cy="20191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Practices</a:t>
            </a:r>
            <a:endParaRPr/>
          </a:p>
        </p:txBody>
      </p:sp>
      <p:sp>
        <p:nvSpPr>
          <p:cNvPr id="504" name="Shape 504"/>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Practices are norms or set of guidelines that we should follow when we are developing code.</a:t>
            </a:r>
            <a:endParaRPr b="0" sz="1800"/>
          </a:p>
          <a:p>
            <a:pPr indent="-342900" lvl="0" marL="457200" marR="0" rtl="0" algn="l">
              <a:lnSpc>
                <a:spcPct val="100000"/>
              </a:lnSpc>
              <a:spcBef>
                <a:spcPts val="0"/>
              </a:spcBef>
              <a:spcAft>
                <a:spcPts val="0"/>
              </a:spcAft>
              <a:buSzPts val="1800"/>
              <a:buChar char="●"/>
            </a:pPr>
            <a:r>
              <a:rPr b="0" lang="en" sz="1800"/>
              <a:t>Introduced by coding guru after studying years of years experience.</a:t>
            </a:r>
            <a:endParaRPr b="0" sz="1800"/>
          </a:p>
          <a:p>
            <a:pPr indent="-342900" lvl="0" marL="457200" marR="0" rtl="0" algn="l">
              <a:lnSpc>
                <a:spcPct val="100000"/>
              </a:lnSpc>
              <a:spcBef>
                <a:spcPts val="0"/>
              </a:spcBef>
              <a:spcAft>
                <a:spcPts val="0"/>
              </a:spcAft>
              <a:buSzPts val="1800"/>
              <a:buChar char="●"/>
            </a:pPr>
            <a:r>
              <a:rPr b="0" lang="en" sz="1800"/>
              <a:t>These practices are being considered industry wide as best practices for software engineering.</a:t>
            </a:r>
            <a:endParaRPr b="0" sz="1800"/>
          </a:p>
          <a:p>
            <a:pPr indent="-342900" lvl="0" marL="457200" marR="0" rtl="0" algn="l">
              <a:lnSpc>
                <a:spcPct val="100000"/>
              </a:lnSpc>
              <a:spcBef>
                <a:spcPts val="0"/>
              </a:spcBef>
              <a:spcAft>
                <a:spcPts val="0"/>
              </a:spcAft>
              <a:buSzPts val="1800"/>
              <a:buChar char="●"/>
            </a:pPr>
            <a:r>
              <a:rPr b="0" lang="en" sz="1800"/>
              <a:t>Unit testing</a:t>
            </a:r>
            <a:endParaRPr b="0" sz="1800"/>
          </a:p>
          <a:p>
            <a:pPr indent="-342900" lvl="0" marL="457200" marR="0" rtl="0" algn="l">
              <a:lnSpc>
                <a:spcPct val="100000"/>
              </a:lnSpc>
              <a:spcBef>
                <a:spcPts val="0"/>
              </a:spcBef>
              <a:spcAft>
                <a:spcPts val="0"/>
              </a:spcAft>
              <a:buSzPts val="1800"/>
              <a:buChar char="●"/>
            </a:pPr>
            <a:r>
              <a:rPr b="0" lang="en" sz="1800"/>
              <a:t>Code quality</a:t>
            </a:r>
            <a:endParaRPr b="0" sz="1800"/>
          </a:p>
          <a:p>
            <a:pPr indent="-342900" lvl="0" marL="457200" marR="0" rtl="0" algn="l">
              <a:lnSpc>
                <a:spcPct val="100000"/>
              </a:lnSpc>
              <a:spcBef>
                <a:spcPts val="0"/>
              </a:spcBef>
              <a:spcAft>
                <a:spcPts val="0"/>
              </a:spcAft>
              <a:buSzPts val="1800"/>
              <a:buChar char="●"/>
            </a:pPr>
            <a:r>
              <a:rPr b="0" lang="en" sz="1800"/>
              <a:t>Code review</a:t>
            </a:r>
            <a:endParaRPr b="0" sz="1800"/>
          </a:p>
          <a:p>
            <a:pPr indent="-342900" lvl="0" marL="457200" marR="0" rtl="0" algn="l">
              <a:lnSpc>
                <a:spcPct val="100000"/>
              </a:lnSpc>
              <a:spcBef>
                <a:spcPts val="0"/>
              </a:spcBef>
              <a:spcAft>
                <a:spcPts val="0"/>
              </a:spcAft>
              <a:buSzPts val="1800"/>
              <a:buChar char="●"/>
            </a:pPr>
            <a:r>
              <a:rPr b="0" lang="en" sz="1800"/>
              <a:t>Version controlling</a:t>
            </a:r>
            <a:endParaRPr b="0" sz="1800"/>
          </a:p>
          <a:p>
            <a:pPr indent="-342900" lvl="0" marL="457200" marR="0" rtl="0" algn="l">
              <a:lnSpc>
                <a:spcPct val="100000"/>
              </a:lnSpc>
              <a:spcBef>
                <a:spcPts val="0"/>
              </a:spcBef>
              <a:spcAft>
                <a:spcPts val="0"/>
              </a:spcAft>
              <a:buSzPts val="1800"/>
              <a:buChar char="●"/>
            </a:pPr>
            <a:r>
              <a:rPr b="0" lang="en" sz="1800"/>
              <a:t>Continuous integration</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lnSpc>
                <a:spcPct val="122222"/>
              </a:lnSpc>
              <a:spcBef>
                <a:spcPts val="0"/>
              </a:spcBef>
              <a:spcAft>
                <a:spcPts val="0"/>
              </a:spcAft>
              <a:buNone/>
            </a:pPr>
            <a:r>
              <a:rPr lang="en"/>
              <a:t>Unit testing</a:t>
            </a:r>
            <a:endParaRPr/>
          </a:p>
        </p:txBody>
      </p:sp>
      <p:sp>
        <p:nvSpPr>
          <p:cNvPr id="510" name="Shape 51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rtl="0">
              <a:lnSpc>
                <a:spcPct val="115000"/>
              </a:lnSpc>
              <a:spcBef>
                <a:spcPts val="0"/>
              </a:spcBef>
              <a:spcAft>
                <a:spcPts val="0"/>
              </a:spcAft>
              <a:buSzPts val="1800"/>
              <a:buChar char="●"/>
            </a:pPr>
            <a:r>
              <a:rPr b="0" lang="en" sz="1800"/>
              <a:t>Small code that verifies parts of your main code.</a:t>
            </a:r>
            <a:endParaRPr b="0" sz="1800"/>
          </a:p>
          <a:p>
            <a:pPr indent="-342900" lvl="0" marL="457200" rtl="0">
              <a:lnSpc>
                <a:spcPct val="115000"/>
              </a:lnSpc>
              <a:spcBef>
                <a:spcPts val="0"/>
              </a:spcBef>
              <a:spcAft>
                <a:spcPts val="0"/>
              </a:spcAft>
              <a:buSzPts val="1800"/>
              <a:buChar char="●"/>
            </a:pPr>
            <a:r>
              <a:rPr b="0" lang="en" sz="1800"/>
              <a:t>Unit could be a class, function, module, API etc.</a:t>
            </a:r>
            <a:endParaRPr b="0" sz="1800"/>
          </a:p>
          <a:p>
            <a:pPr indent="-342900" lvl="0" marL="457200" rtl="0">
              <a:lnSpc>
                <a:spcPct val="115000"/>
              </a:lnSpc>
              <a:spcBef>
                <a:spcPts val="0"/>
              </a:spcBef>
              <a:spcAft>
                <a:spcPts val="0"/>
              </a:spcAft>
              <a:buSzPts val="1800"/>
              <a:buChar char="●"/>
            </a:pPr>
            <a:r>
              <a:rPr b="0" lang="en" sz="1800"/>
              <a:t>Unit test will verify the class, function.. Is working as expected and delivers the expected output.</a:t>
            </a:r>
            <a:endParaRPr b="0" sz="1800"/>
          </a:p>
          <a:p>
            <a:pPr indent="-342900" lvl="0" marL="457200" rtl="0">
              <a:lnSpc>
                <a:spcPct val="115000"/>
              </a:lnSpc>
              <a:spcBef>
                <a:spcPts val="0"/>
              </a:spcBef>
              <a:spcAft>
                <a:spcPts val="0"/>
              </a:spcAft>
              <a:buSzPts val="1800"/>
              <a:buChar char="●"/>
            </a:pPr>
            <a:r>
              <a:rPr b="0" lang="en" sz="1800"/>
              <a:t>Allows developer to freely change or improve the code, make sure it didn’t break anything by running the unit test.</a:t>
            </a:r>
            <a:endParaRPr b="0" sz="1800"/>
          </a:p>
          <a:p>
            <a:pPr indent="-342900" lvl="0" marL="457200" rtl="0">
              <a:lnSpc>
                <a:spcPct val="115000"/>
              </a:lnSpc>
              <a:spcBef>
                <a:spcPts val="0"/>
              </a:spcBef>
              <a:spcAft>
                <a:spcPts val="0"/>
              </a:spcAft>
              <a:buSzPts val="1800"/>
              <a:buChar char="●"/>
            </a:pPr>
            <a:r>
              <a:rPr b="0" lang="en" sz="1800"/>
              <a:t>Unit testing will eventually make code testable which basically results an extensible code base.</a:t>
            </a:r>
            <a:endParaRPr b="0" sz="1800"/>
          </a:p>
          <a:p>
            <a:pPr indent="-342900" lvl="0" marL="457200" rtl="0">
              <a:lnSpc>
                <a:spcPct val="115000"/>
              </a:lnSpc>
              <a:spcBef>
                <a:spcPts val="0"/>
              </a:spcBef>
              <a:spcAft>
                <a:spcPts val="0"/>
              </a:spcAft>
              <a:buSzPts val="1800"/>
              <a:buChar char="●"/>
            </a:pPr>
            <a:r>
              <a:rPr b="0" lang="en" sz="1800"/>
              <a:t>Verification mechanism for developers.</a:t>
            </a:r>
            <a:endParaRPr b="0" sz="1800"/>
          </a:p>
          <a:p>
            <a:pPr indent="-342900" lvl="0" marL="457200" rtl="0">
              <a:lnSpc>
                <a:spcPct val="115000"/>
              </a:lnSpc>
              <a:spcBef>
                <a:spcPts val="0"/>
              </a:spcBef>
              <a:spcAft>
                <a:spcPts val="0"/>
              </a:spcAft>
              <a:buSzPts val="1800"/>
              <a:buChar char="●"/>
            </a:pPr>
            <a:r>
              <a:rPr b="0" lang="en" sz="1800"/>
              <a:t>Early identification of integration issues.</a:t>
            </a:r>
            <a:endParaRPr b="0" sz="1800"/>
          </a:p>
          <a:p>
            <a:pPr indent="0" lvl="0" marL="0" marR="0" rtl="0" algn="l">
              <a:lnSpc>
                <a:spcPct val="115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lnSpc>
                <a:spcPct val="122222"/>
              </a:lnSpc>
              <a:spcBef>
                <a:spcPts val="0"/>
              </a:spcBef>
              <a:spcAft>
                <a:spcPts val="0"/>
              </a:spcAft>
              <a:buNone/>
            </a:pPr>
            <a:r>
              <a:rPr lang="en"/>
              <a:t>Code quality</a:t>
            </a:r>
            <a:endParaRPr/>
          </a:p>
        </p:txBody>
      </p:sp>
      <p:sp>
        <p:nvSpPr>
          <p:cNvPr id="516" name="Shape 516"/>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rtl="0">
              <a:lnSpc>
                <a:spcPct val="115000"/>
              </a:lnSpc>
              <a:spcBef>
                <a:spcPts val="0"/>
              </a:spcBef>
              <a:spcAft>
                <a:spcPts val="0"/>
              </a:spcAft>
              <a:buSzPts val="1800"/>
              <a:buChar char="●"/>
            </a:pPr>
            <a:r>
              <a:rPr b="0" lang="en" sz="1800"/>
              <a:t>Code to be maintainable code quality is vital.</a:t>
            </a:r>
            <a:endParaRPr b="0" sz="1800"/>
          </a:p>
          <a:p>
            <a:pPr indent="-342900" lvl="0" marL="457200" rtl="0">
              <a:lnSpc>
                <a:spcPct val="115000"/>
              </a:lnSpc>
              <a:spcBef>
                <a:spcPts val="0"/>
              </a:spcBef>
              <a:spcAft>
                <a:spcPts val="0"/>
              </a:spcAft>
              <a:buSzPts val="1800"/>
              <a:buChar char="●"/>
            </a:pPr>
            <a:r>
              <a:rPr b="0" lang="en" sz="1800"/>
              <a:t>Code should readable and easily understandable.</a:t>
            </a:r>
            <a:endParaRPr b="0" sz="1800"/>
          </a:p>
          <a:p>
            <a:pPr indent="-342900" lvl="0" marL="457200" rtl="0">
              <a:lnSpc>
                <a:spcPct val="115000"/>
              </a:lnSpc>
              <a:spcBef>
                <a:spcPts val="0"/>
              </a:spcBef>
              <a:spcAft>
                <a:spcPts val="0"/>
              </a:spcAft>
              <a:buSzPts val="1800"/>
              <a:buChar char="●"/>
            </a:pPr>
            <a:r>
              <a:rPr b="0" lang="en" sz="1800"/>
              <a:t>Code should adhere to engineering best practices as well as language and domain best practices.</a:t>
            </a:r>
            <a:endParaRPr b="0" sz="1800"/>
          </a:p>
          <a:p>
            <a:pPr indent="-342900" lvl="0" marL="457200" rtl="0">
              <a:lnSpc>
                <a:spcPct val="115000"/>
              </a:lnSpc>
              <a:spcBef>
                <a:spcPts val="0"/>
              </a:spcBef>
              <a:spcAft>
                <a:spcPts val="0"/>
              </a:spcAft>
              <a:buSzPts val="1800"/>
              <a:buChar char="●"/>
            </a:pPr>
            <a:r>
              <a:rPr b="0" lang="en" sz="1800"/>
              <a:t>Frequently analyze quality of the code using tools.</a:t>
            </a:r>
            <a:endParaRPr b="0" sz="1800"/>
          </a:p>
          <a:p>
            <a:pPr indent="-342900" lvl="0" marL="457200" rtl="0">
              <a:lnSpc>
                <a:spcPct val="115000"/>
              </a:lnSpc>
              <a:spcBef>
                <a:spcPts val="0"/>
              </a:spcBef>
              <a:spcAft>
                <a:spcPts val="0"/>
              </a:spcAft>
              <a:buSzPts val="1800"/>
              <a:buChar char="●"/>
            </a:pPr>
            <a:r>
              <a:rPr b="0" lang="en" sz="1800"/>
              <a:t>Identify potential erroneous scenarios.</a:t>
            </a:r>
            <a:endParaRPr b="0" sz="1800"/>
          </a:p>
          <a:p>
            <a:pPr indent="-342900" lvl="0" marL="457200" rtl="0">
              <a:lnSpc>
                <a:spcPct val="115000"/>
              </a:lnSpc>
              <a:spcBef>
                <a:spcPts val="0"/>
              </a:spcBef>
              <a:spcAft>
                <a:spcPts val="0"/>
              </a:spcAft>
              <a:buSzPts val="1800"/>
              <a:buChar char="●"/>
            </a:pPr>
            <a:r>
              <a:rPr b="0" lang="en" sz="1800"/>
              <a:t>Improve the performance of the code.</a:t>
            </a:r>
            <a:endParaRPr b="0" sz="1800"/>
          </a:p>
          <a:p>
            <a:pPr indent="-342900" lvl="0" marL="457200" rtl="0">
              <a:lnSpc>
                <a:spcPct val="115000"/>
              </a:lnSpc>
              <a:spcBef>
                <a:spcPts val="0"/>
              </a:spcBef>
              <a:spcAft>
                <a:spcPts val="0"/>
              </a:spcAft>
              <a:buSzPts val="1800"/>
              <a:buChar char="●"/>
            </a:pPr>
            <a:r>
              <a:rPr b="0" lang="en" sz="1800"/>
              <a:t>Code complexity, large methods and classes, meaningless identifiers, code duplication, large number of method parameters.</a:t>
            </a:r>
            <a:endParaRPr b="0" sz="1800"/>
          </a:p>
          <a:p>
            <a:pPr indent="0" lvl="0" marL="0" marR="0" rtl="0" algn="l">
              <a:lnSpc>
                <a:spcPct val="115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lnSpc>
                <a:spcPct val="122222"/>
              </a:lnSpc>
              <a:spcBef>
                <a:spcPts val="0"/>
              </a:spcBef>
              <a:spcAft>
                <a:spcPts val="0"/>
              </a:spcAft>
              <a:buNone/>
            </a:pPr>
            <a:r>
              <a:rPr lang="en"/>
              <a:t>Code review</a:t>
            </a:r>
            <a:endParaRPr/>
          </a:p>
        </p:txBody>
      </p:sp>
      <p:sp>
        <p:nvSpPr>
          <p:cNvPr id="522" name="Shape 522"/>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rtl="0">
              <a:lnSpc>
                <a:spcPct val="115000"/>
              </a:lnSpc>
              <a:spcBef>
                <a:spcPts val="0"/>
              </a:spcBef>
              <a:spcAft>
                <a:spcPts val="0"/>
              </a:spcAft>
              <a:buSzPts val="1800"/>
              <a:buChar char="●"/>
            </a:pPr>
            <a:r>
              <a:rPr b="0" lang="en" sz="1800"/>
              <a:t>Best way to improve code quality.</a:t>
            </a:r>
            <a:endParaRPr b="0" sz="1800"/>
          </a:p>
          <a:p>
            <a:pPr indent="-342900" lvl="0" marL="457200" rtl="0">
              <a:lnSpc>
                <a:spcPct val="115000"/>
              </a:lnSpc>
              <a:spcBef>
                <a:spcPts val="0"/>
              </a:spcBef>
              <a:spcAft>
                <a:spcPts val="0"/>
              </a:spcAft>
              <a:buSzPts val="1800"/>
              <a:buChar char="●"/>
            </a:pPr>
            <a:r>
              <a:rPr b="0" lang="en" sz="1800"/>
              <a:t>Objective is to improve the code not to criticize the developer.</a:t>
            </a:r>
            <a:endParaRPr b="0" sz="1800"/>
          </a:p>
          <a:p>
            <a:pPr indent="-342900" lvl="0" marL="457200" rtl="0">
              <a:lnSpc>
                <a:spcPct val="115000"/>
              </a:lnSpc>
              <a:spcBef>
                <a:spcPts val="0"/>
              </a:spcBef>
              <a:spcAft>
                <a:spcPts val="0"/>
              </a:spcAft>
              <a:buSzPts val="1800"/>
              <a:buChar char="●"/>
            </a:pPr>
            <a:r>
              <a:rPr b="0" lang="en" sz="1800"/>
              <a:t>Improve the performance, find out the best way of resolving the problem; 4+ eyes on the code.</a:t>
            </a:r>
            <a:endParaRPr b="0" sz="1800"/>
          </a:p>
          <a:p>
            <a:pPr indent="-342900" lvl="0" marL="457200" rtl="0">
              <a:lnSpc>
                <a:spcPct val="115000"/>
              </a:lnSpc>
              <a:spcBef>
                <a:spcPts val="0"/>
              </a:spcBef>
              <a:spcAft>
                <a:spcPts val="0"/>
              </a:spcAft>
              <a:buSzPts val="1800"/>
              <a:buChar char="●"/>
            </a:pPr>
            <a:r>
              <a:rPr b="0" lang="en" sz="1800"/>
              <a:t>Review less than 400 LOC and rate should be 500 LOC per hour, do not review continuously more than hour.</a:t>
            </a:r>
            <a:endParaRPr b="0" sz="1800"/>
          </a:p>
          <a:p>
            <a:pPr indent="-342900" lvl="0" marL="457200" rtl="0">
              <a:lnSpc>
                <a:spcPct val="115000"/>
              </a:lnSpc>
              <a:spcBef>
                <a:spcPts val="0"/>
              </a:spcBef>
              <a:spcAft>
                <a:spcPts val="0"/>
              </a:spcAft>
              <a:buSzPts val="1800"/>
              <a:buChar char="●"/>
            </a:pPr>
            <a:r>
              <a:rPr b="0" lang="en" sz="1800"/>
              <a:t>Peer reviews, lead reviews and pair programming are some methods of doing code reviews.</a:t>
            </a:r>
            <a:endParaRPr b="0" sz="1800"/>
          </a:p>
          <a:p>
            <a:pPr indent="0" lvl="0" marL="0" marR="0" rtl="0" algn="l">
              <a:lnSpc>
                <a:spcPct val="115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lnSpc>
                <a:spcPct val="122222"/>
              </a:lnSpc>
              <a:spcBef>
                <a:spcPts val="0"/>
              </a:spcBef>
              <a:spcAft>
                <a:spcPts val="0"/>
              </a:spcAft>
              <a:buNone/>
            </a:pPr>
            <a:r>
              <a:rPr lang="en"/>
              <a:t>Version </a:t>
            </a:r>
            <a:r>
              <a:rPr lang="en"/>
              <a:t>controlling</a:t>
            </a:r>
            <a:endParaRPr/>
          </a:p>
        </p:txBody>
      </p:sp>
      <p:sp>
        <p:nvSpPr>
          <p:cNvPr id="528" name="Shape 528"/>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rtl="0">
              <a:lnSpc>
                <a:spcPct val="115000"/>
              </a:lnSpc>
              <a:spcBef>
                <a:spcPts val="0"/>
              </a:spcBef>
              <a:spcAft>
                <a:spcPts val="0"/>
              </a:spcAft>
              <a:buSzPts val="1800"/>
              <a:buChar char="●"/>
            </a:pPr>
            <a:r>
              <a:rPr b="0" lang="en" sz="1800"/>
              <a:t>Code should always be version controlled.</a:t>
            </a:r>
            <a:endParaRPr b="0" sz="1800"/>
          </a:p>
          <a:p>
            <a:pPr indent="-342900" lvl="0" marL="457200" rtl="0">
              <a:lnSpc>
                <a:spcPct val="115000"/>
              </a:lnSpc>
              <a:spcBef>
                <a:spcPts val="0"/>
              </a:spcBef>
              <a:spcAft>
                <a:spcPts val="0"/>
              </a:spcAft>
              <a:buSzPts val="1800"/>
              <a:buChar char="●"/>
            </a:pPr>
            <a:r>
              <a:rPr b="0" lang="en" sz="1800"/>
              <a:t>Allow developers to change and improve the code freely without being afraid of breaking the code.</a:t>
            </a:r>
            <a:endParaRPr b="0" sz="1800"/>
          </a:p>
          <a:p>
            <a:pPr indent="-342900" lvl="0" marL="457200" rtl="0">
              <a:lnSpc>
                <a:spcPct val="115000"/>
              </a:lnSpc>
              <a:spcBef>
                <a:spcPts val="0"/>
              </a:spcBef>
              <a:spcAft>
                <a:spcPts val="0"/>
              </a:spcAft>
              <a:buSzPts val="1800"/>
              <a:buChar char="●"/>
            </a:pPr>
            <a:r>
              <a:rPr b="0" lang="en" sz="1800"/>
              <a:t>Let multiple developers to collaborate on the same code base.</a:t>
            </a:r>
            <a:endParaRPr b="0" sz="1800"/>
          </a:p>
          <a:p>
            <a:pPr indent="-342900" lvl="0" marL="457200" rtl="0">
              <a:lnSpc>
                <a:spcPct val="115000"/>
              </a:lnSpc>
              <a:spcBef>
                <a:spcPts val="0"/>
              </a:spcBef>
              <a:spcAft>
                <a:spcPts val="0"/>
              </a:spcAft>
              <a:buSzPts val="1800"/>
              <a:buChar char="●"/>
            </a:pPr>
            <a:r>
              <a:rPr b="0" lang="en" sz="1800"/>
              <a:t>Remove the single point of failure in code base.</a:t>
            </a:r>
            <a:endParaRPr b="0" sz="1800"/>
          </a:p>
          <a:p>
            <a:pPr indent="-342900" lvl="0" marL="457200" rtl="0">
              <a:lnSpc>
                <a:spcPct val="115000"/>
              </a:lnSpc>
              <a:spcBef>
                <a:spcPts val="0"/>
              </a:spcBef>
              <a:spcAft>
                <a:spcPts val="0"/>
              </a:spcAft>
              <a:buSzPts val="1800"/>
              <a:buChar char="●"/>
            </a:pPr>
            <a:r>
              <a:rPr b="0" lang="en" sz="1800"/>
              <a:t>Use multiple branches tags for maintaining the code base.</a:t>
            </a:r>
            <a:endParaRPr b="0" sz="1800"/>
          </a:p>
          <a:p>
            <a:pPr indent="0" lvl="0" marL="0" marR="0" rtl="0" algn="l">
              <a:lnSpc>
                <a:spcPct val="115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lnSpc>
                <a:spcPct val="122222"/>
              </a:lnSpc>
              <a:spcBef>
                <a:spcPts val="0"/>
              </a:spcBef>
              <a:spcAft>
                <a:spcPts val="0"/>
              </a:spcAft>
              <a:buNone/>
            </a:pPr>
            <a:r>
              <a:rPr lang="en"/>
              <a:t>Continuous Integration</a:t>
            </a:r>
            <a:endParaRPr/>
          </a:p>
        </p:txBody>
      </p:sp>
      <p:sp>
        <p:nvSpPr>
          <p:cNvPr id="534" name="Shape 534"/>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rtl="0">
              <a:lnSpc>
                <a:spcPct val="115000"/>
              </a:lnSpc>
              <a:spcBef>
                <a:spcPts val="0"/>
              </a:spcBef>
              <a:spcAft>
                <a:spcPts val="0"/>
              </a:spcAft>
              <a:buSzPts val="1800"/>
              <a:buChar char="●"/>
            </a:pPr>
            <a:r>
              <a:rPr b="0" lang="en" sz="1800"/>
              <a:t>Continuous integration is a development practice.</a:t>
            </a:r>
            <a:endParaRPr b="0" sz="1800"/>
          </a:p>
          <a:p>
            <a:pPr indent="-342900" lvl="0" marL="457200" rtl="0">
              <a:lnSpc>
                <a:spcPct val="115000"/>
              </a:lnSpc>
              <a:spcBef>
                <a:spcPts val="0"/>
              </a:spcBef>
              <a:spcAft>
                <a:spcPts val="0"/>
              </a:spcAft>
              <a:buSzPts val="1800"/>
              <a:buChar char="●"/>
            </a:pPr>
            <a:r>
              <a:rPr b="0" lang="en" sz="1800"/>
              <a:t>Developers need to check-in the code to a shared repository several times a day.</a:t>
            </a:r>
            <a:endParaRPr b="0" sz="1800"/>
          </a:p>
          <a:p>
            <a:pPr indent="-342900" lvl="0" marL="457200" rtl="0">
              <a:lnSpc>
                <a:spcPct val="115000"/>
              </a:lnSpc>
              <a:spcBef>
                <a:spcPts val="0"/>
              </a:spcBef>
              <a:spcAft>
                <a:spcPts val="0"/>
              </a:spcAft>
              <a:buSzPts val="1800"/>
              <a:buChar char="●"/>
            </a:pPr>
            <a:r>
              <a:rPr b="0" lang="en" sz="1800"/>
              <a:t>Each checking is verified by an automated build.</a:t>
            </a:r>
            <a:endParaRPr b="0" sz="1800"/>
          </a:p>
          <a:p>
            <a:pPr indent="-342900" lvl="0" marL="457200" rtl="0">
              <a:lnSpc>
                <a:spcPct val="115000"/>
              </a:lnSpc>
              <a:spcBef>
                <a:spcPts val="0"/>
              </a:spcBef>
              <a:spcAft>
                <a:spcPts val="0"/>
              </a:spcAft>
              <a:buSzPts val="1800"/>
              <a:buChar char="●"/>
            </a:pPr>
            <a:r>
              <a:rPr b="0" lang="en" sz="1800"/>
              <a:t>This allows developers to detect issues early and fix them without a delay.</a:t>
            </a:r>
            <a:endParaRPr b="0" sz="1800"/>
          </a:p>
          <a:p>
            <a:pPr indent="0" lvl="0" marL="0" marR="0" rtl="0" algn="l">
              <a:lnSpc>
                <a:spcPct val="115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pic>
        <p:nvPicPr>
          <p:cNvPr id="539" name="Shape 539"/>
          <p:cNvPicPr preferRelativeResize="0"/>
          <p:nvPr/>
        </p:nvPicPr>
        <p:blipFill>
          <a:blip r:embed="rId3">
            <a:alphaModFix/>
          </a:blip>
          <a:stretch>
            <a:fillRect/>
          </a:stretch>
        </p:blipFill>
        <p:spPr>
          <a:xfrm>
            <a:off x="2667000" y="1333500"/>
            <a:ext cx="3810000"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What is this course?</a:t>
            </a:r>
            <a:endParaRPr/>
          </a:p>
        </p:txBody>
      </p:sp>
      <p:sp>
        <p:nvSpPr>
          <p:cNvPr id="312" name="Shape 312"/>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This course will focus on application development using industry standards and industry leading frameworks.</a:t>
            </a:r>
            <a:endParaRPr b="0" sz="1800"/>
          </a:p>
          <a:p>
            <a:pPr indent="-342900" lvl="0" marL="457200" marR="0" rtl="0" algn="l">
              <a:lnSpc>
                <a:spcPct val="100000"/>
              </a:lnSpc>
              <a:spcBef>
                <a:spcPts val="0"/>
              </a:spcBef>
              <a:spcAft>
                <a:spcPts val="0"/>
              </a:spcAft>
              <a:buSzPts val="1800"/>
              <a:buChar char="●"/>
            </a:pPr>
            <a:r>
              <a:rPr b="0" lang="en" sz="1800"/>
              <a:t>Mainly this course will build around Java and JavaScript languages.</a:t>
            </a:r>
            <a:endParaRPr b="0" sz="1800"/>
          </a:p>
          <a:p>
            <a:pPr indent="-342900" lvl="0" marL="457200" marR="0" rtl="0" algn="l">
              <a:lnSpc>
                <a:spcPct val="100000"/>
              </a:lnSpc>
              <a:spcBef>
                <a:spcPts val="0"/>
              </a:spcBef>
              <a:spcAft>
                <a:spcPts val="0"/>
              </a:spcAft>
              <a:buSzPts val="1800"/>
              <a:buChar char="●"/>
            </a:pPr>
            <a:r>
              <a:rPr b="0" lang="en" sz="1800"/>
              <a:t>Course will also focus on industry practices and principles in software engineering.</a:t>
            </a:r>
            <a:endParaRPr b="0" sz="1800"/>
          </a:p>
          <a:p>
            <a:pPr indent="-342900" lvl="0" marL="457200" marR="0" rtl="0" algn="l">
              <a:lnSpc>
                <a:spcPct val="100000"/>
              </a:lnSpc>
              <a:spcBef>
                <a:spcPts val="0"/>
              </a:spcBef>
              <a:spcAft>
                <a:spcPts val="0"/>
              </a:spcAft>
              <a:buSzPts val="1800"/>
              <a:buChar char="●"/>
            </a:pPr>
            <a:r>
              <a:rPr b="0" lang="en" sz="1800"/>
              <a:t>Popular JavaScript and Java frameworks as well as an introduction to popular NoSQL database will be delivered as well.</a:t>
            </a:r>
            <a:endParaRPr b="0" sz="1800"/>
          </a:p>
          <a:p>
            <a:pPr indent="0" lvl="0" marL="0" rtl="0">
              <a:spcBef>
                <a:spcPts val="1600"/>
              </a:spcBef>
              <a:spcAft>
                <a:spcPts val="0"/>
              </a:spcAft>
              <a:buNone/>
            </a:pPr>
            <a:r>
              <a:t/>
            </a:r>
            <a:endParaRPr b="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p:nvPr>
            <p:ph idx="12" type="sldNum"/>
          </p:nvPr>
        </p:nvSpPr>
        <p:spPr>
          <a:xfrm>
            <a:off x="85567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sz="1000">
                <a:solidFill>
                  <a:schemeClr val="lt2"/>
                </a:solidFill>
              </a:rPr>
              <a:t>‹#›</a:t>
            </a:fld>
            <a:endParaRPr sz="1000">
              <a:solidFill>
                <a:schemeClr val="lt2"/>
              </a:solidFill>
            </a:endParaRPr>
          </a:p>
        </p:txBody>
      </p:sp>
      <p:pic>
        <p:nvPicPr>
          <p:cNvPr id="545" name="Shape 545"/>
          <p:cNvPicPr preferRelativeResize="0"/>
          <p:nvPr/>
        </p:nvPicPr>
        <p:blipFill>
          <a:blip r:embed="rId3">
            <a:alphaModFix/>
          </a:blip>
          <a:stretch>
            <a:fillRect/>
          </a:stretch>
        </p:blipFill>
        <p:spPr>
          <a:xfrm>
            <a:off x="1107634" y="2"/>
            <a:ext cx="685084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Objectives</a:t>
            </a:r>
            <a:endParaRPr/>
          </a:p>
        </p:txBody>
      </p:sp>
      <p:sp>
        <p:nvSpPr>
          <p:cNvPr id="318" name="Shape 318"/>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Deliver industry practices and principles in software engineering and encourage student to use them in their development. </a:t>
            </a:r>
            <a:endParaRPr b="0" sz="1800"/>
          </a:p>
          <a:p>
            <a:pPr indent="-342900" lvl="0" marL="457200" marR="0" rtl="0" algn="l">
              <a:lnSpc>
                <a:spcPct val="100000"/>
              </a:lnSpc>
              <a:spcBef>
                <a:spcPts val="0"/>
              </a:spcBef>
              <a:spcAft>
                <a:spcPts val="0"/>
              </a:spcAft>
              <a:buSzPts val="1800"/>
              <a:buChar char="●"/>
            </a:pPr>
            <a:r>
              <a:rPr b="0" lang="en" sz="1800"/>
              <a:t>Let student to discover new trends two industry leading software development languages.</a:t>
            </a:r>
            <a:endParaRPr b="0" sz="1800"/>
          </a:p>
          <a:p>
            <a:pPr indent="-342900" lvl="0" marL="457200" marR="0" rtl="0" algn="l">
              <a:lnSpc>
                <a:spcPct val="100000"/>
              </a:lnSpc>
              <a:spcBef>
                <a:spcPts val="0"/>
              </a:spcBef>
              <a:spcAft>
                <a:spcPts val="0"/>
              </a:spcAft>
              <a:buSzPts val="1800"/>
              <a:buChar char="●"/>
            </a:pPr>
            <a:r>
              <a:rPr b="0" lang="en" sz="1800"/>
              <a:t>Deliver sufficient knowledge on JavaScript and Java full stack development.</a:t>
            </a:r>
            <a:endParaRPr b="0" sz="1800"/>
          </a:p>
          <a:p>
            <a:pPr indent="-342900" lvl="0" marL="457200" rtl="0">
              <a:lnSpc>
                <a:spcPct val="100000"/>
              </a:lnSpc>
              <a:spcBef>
                <a:spcPts val="0"/>
              </a:spcBef>
              <a:spcAft>
                <a:spcPts val="0"/>
              </a:spcAft>
              <a:buSzPts val="1800"/>
              <a:buChar char="●"/>
            </a:pPr>
            <a:r>
              <a:rPr b="0" lang="en" sz="1800"/>
              <a:t>Deliver an introduction NoSQL databases, MongoDB and how to use MongoDB in full stack development.</a:t>
            </a:r>
            <a:endParaRPr b="0" sz="1800"/>
          </a:p>
          <a:p>
            <a:pPr indent="-342900" lvl="0" marL="457200" rtl="0">
              <a:lnSpc>
                <a:spcPct val="100000"/>
              </a:lnSpc>
              <a:spcBef>
                <a:spcPts val="0"/>
              </a:spcBef>
              <a:spcAft>
                <a:spcPts val="0"/>
              </a:spcAft>
              <a:buSzPts val="1800"/>
              <a:buChar char="●"/>
            </a:pPr>
            <a:r>
              <a:rPr b="0" lang="en" sz="1800"/>
              <a:t>Introduction to REST style web services.</a:t>
            </a:r>
            <a:endParaRPr b="0" sz="1800"/>
          </a:p>
          <a:p>
            <a:pPr indent="-342900" lvl="0" marL="457200" marR="0" rtl="0" algn="l">
              <a:lnSpc>
                <a:spcPct val="100000"/>
              </a:lnSpc>
              <a:spcBef>
                <a:spcPts val="0"/>
              </a:spcBef>
              <a:spcAft>
                <a:spcPts val="0"/>
              </a:spcAft>
              <a:buSzPts val="1800"/>
              <a:buChar char="●"/>
            </a:pPr>
            <a:r>
              <a:rPr b="0" lang="en" sz="1800"/>
              <a:t>Introduce student to industry leading frameworks in web application and web service development along with leading architecture and authentication mechanisms being followed in industry.</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 type="body"/>
          </p:nvPr>
        </p:nvSpPr>
        <p:spPr>
          <a:xfrm>
            <a:off x="384125" y="392275"/>
            <a:ext cx="8055600" cy="4193400"/>
          </a:xfrm>
          <a:prstGeom prst="rect">
            <a:avLst/>
          </a:prstGeom>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0" lang="en" sz="1800"/>
              <a:t>A student should be able to develop a full stack web application using JavaScripts and MongoDB while applying engineering principles and practices and should be able to replace the backend service code with a Java web service.</a:t>
            </a:r>
            <a:endParaRPr b="0" sz="1800"/>
          </a:p>
          <a:p>
            <a:pPr indent="0" lvl="0" marL="0" rtl="0">
              <a:spcBef>
                <a:spcPts val="1600"/>
              </a:spcBef>
              <a:spcAft>
                <a:spcPts val="0"/>
              </a:spcAft>
              <a:buNone/>
            </a:pPr>
            <a:r>
              <a:t/>
            </a:r>
            <a:endParaRPr b="0"/>
          </a:p>
        </p:txBody>
      </p:sp>
      <p:pic>
        <p:nvPicPr>
          <p:cNvPr id="324" name="Shape 324"/>
          <p:cNvPicPr preferRelativeResize="0"/>
          <p:nvPr/>
        </p:nvPicPr>
        <p:blipFill>
          <a:blip r:embed="rId3">
            <a:alphaModFix/>
          </a:blip>
          <a:stretch>
            <a:fillRect/>
          </a:stretch>
        </p:blipFill>
        <p:spPr>
          <a:xfrm>
            <a:off x="3292725" y="2907400"/>
            <a:ext cx="2238375" cy="203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What are we going to cover?</a:t>
            </a:r>
            <a:endParaRPr/>
          </a:p>
        </p:txBody>
      </p:sp>
      <p:sp>
        <p:nvSpPr>
          <p:cNvPr id="330" name="Shape 33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JavaScript</a:t>
            </a:r>
            <a:endParaRPr b="0" sz="1800"/>
          </a:p>
          <a:p>
            <a:pPr indent="-342900" lvl="0" marL="457200" marR="0" rtl="0" algn="l">
              <a:lnSpc>
                <a:spcPct val="100000"/>
              </a:lnSpc>
              <a:spcBef>
                <a:spcPts val="0"/>
              </a:spcBef>
              <a:spcAft>
                <a:spcPts val="0"/>
              </a:spcAft>
              <a:buSzPts val="1800"/>
              <a:buChar char="●"/>
            </a:pPr>
            <a:r>
              <a:rPr b="0" lang="en" sz="1800"/>
              <a:t>React JS</a:t>
            </a:r>
            <a:endParaRPr b="0" sz="1800"/>
          </a:p>
          <a:p>
            <a:pPr indent="-342900" lvl="0" marL="457200" marR="0" rtl="0" algn="l">
              <a:lnSpc>
                <a:spcPct val="100000"/>
              </a:lnSpc>
              <a:spcBef>
                <a:spcPts val="0"/>
              </a:spcBef>
              <a:spcAft>
                <a:spcPts val="0"/>
              </a:spcAft>
              <a:buSzPts val="1800"/>
              <a:buChar char="●"/>
            </a:pPr>
            <a:r>
              <a:rPr b="0" lang="en" sz="1800"/>
              <a:t>NodeJS</a:t>
            </a:r>
            <a:endParaRPr b="0" sz="1800"/>
          </a:p>
          <a:p>
            <a:pPr indent="-342900" lvl="0" marL="457200" marR="0" rtl="0" algn="l">
              <a:lnSpc>
                <a:spcPct val="100000"/>
              </a:lnSpc>
              <a:spcBef>
                <a:spcPts val="0"/>
              </a:spcBef>
              <a:spcAft>
                <a:spcPts val="0"/>
              </a:spcAft>
              <a:buSzPts val="1800"/>
              <a:buChar char="●"/>
            </a:pPr>
            <a:r>
              <a:rPr b="0" lang="en" sz="1800"/>
              <a:t>ExpressJS</a:t>
            </a:r>
            <a:endParaRPr b="0" sz="1800"/>
          </a:p>
          <a:p>
            <a:pPr indent="-342900" lvl="0" marL="457200" marR="0" rtl="0" algn="l">
              <a:lnSpc>
                <a:spcPct val="100000"/>
              </a:lnSpc>
              <a:spcBef>
                <a:spcPts val="0"/>
              </a:spcBef>
              <a:spcAft>
                <a:spcPts val="0"/>
              </a:spcAft>
              <a:buSzPts val="1800"/>
              <a:buChar char="●"/>
            </a:pPr>
            <a:r>
              <a:rPr b="0" lang="en" sz="1800"/>
              <a:t>Spring IOC/AOP</a:t>
            </a:r>
            <a:endParaRPr b="0" sz="1800"/>
          </a:p>
          <a:p>
            <a:pPr indent="-342900" lvl="0" marL="457200" marR="0" rtl="0" algn="l">
              <a:lnSpc>
                <a:spcPct val="100000"/>
              </a:lnSpc>
              <a:spcBef>
                <a:spcPts val="0"/>
              </a:spcBef>
              <a:spcAft>
                <a:spcPts val="0"/>
              </a:spcAft>
              <a:buSzPts val="1800"/>
              <a:buChar char="●"/>
            </a:pPr>
            <a:r>
              <a:rPr b="0" lang="en" sz="1800"/>
              <a:t>Spring Boot</a:t>
            </a:r>
            <a:endParaRPr b="0" sz="1800"/>
          </a:p>
          <a:p>
            <a:pPr indent="-342900" lvl="0" marL="457200" marR="0" rtl="0" algn="l">
              <a:lnSpc>
                <a:spcPct val="100000"/>
              </a:lnSpc>
              <a:spcBef>
                <a:spcPts val="0"/>
              </a:spcBef>
              <a:spcAft>
                <a:spcPts val="0"/>
              </a:spcAft>
              <a:buSzPts val="1800"/>
              <a:buChar char="●"/>
            </a:pPr>
            <a:r>
              <a:rPr b="0" lang="en" sz="1800"/>
              <a:t>MongoDB</a:t>
            </a:r>
            <a:endParaRPr b="0" sz="1800"/>
          </a:p>
          <a:p>
            <a:pPr indent="0" lvl="0" marL="0" rtl="0">
              <a:spcBef>
                <a:spcPts val="1600"/>
              </a:spcBef>
              <a:spcAft>
                <a:spcPts val="0"/>
              </a:spcAft>
              <a:buNone/>
            </a:pPr>
            <a:r>
              <a:t/>
            </a:r>
            <a:endParaRPr b="0"/>
          </a:p>
        </p:txBody>
      </p:sp>
      <p:pic>
        <p:nvPicPr>
          <p:cNvPr id="331" name="Shape 331"/>
          <p:cNvPicPr preferRelativeResize="0"/>
          <p:nvPr/>
        </p:nvPicPr>
        <p:blipFill>
          <a:blip r:embed="rId4">
            <a:alphaModFix/>
          </a:blip>
          <a:stretch>
            <a:fillRect/>
          </a:stretch>
        </p:blipFill>
        <p:spPr>
          <a:xfrm>
            <a:off x="3710900" y="1085100"/>
            <a:ext cx="3543300" cy="1066800"/>
          </a:xfrm>
          <a:prstGeom prst="rect">
            <a:avLst/>
          </a:prstGeom>
          <a:noFill/>
          <a:ln>
            <a:noFill/>
          </a:ln>
        </p:spPr>
      </p:pic>
      <p:pic>
        <p:nvPicPr>
          <p:cNvPr id="332" name="Shape 332"/>
          <p:cNvPicPr preferRelativeResize="0"/>
          <p:nvPr/>
        </p:nvPicPr>
        <p:blipFill>
          <a:blip r:embed="rId5">
            <a:alphaModFix/>
          </a:blip>
          <a:stretch>
            <a:fillRect/>
          </a:stretch>
        </p:blipFill>
        <p:spPr>
          <a:xfrm>
            <a:off x="5766513" y="2444638"/>
            <a:ext cx="3267075" cy="1400175"/>
          </a:xfrm>
          <a:prstGeom prst="rect">
            <a:avLst/>
          </a:prstGeom>
          <a:noFill/>
          <a:ln>
            <a:noFill/>
          </a:ln>
        </p:spPr>
      </p:pic>
      <p:pic>
        <p:nvPicPr>
          <p:cNvPr id="333" name="Shape 333"/>
          <p:cNvPicPr preferRelativeResize="0"/>
          <p:nvPr/>
        </p:nvPicPr>
        <p:blipFill>
          <a:blip r:embed="rId6">
            <a:alphaModFix/>
          </a:blip>
          <a:stretch>
            <a:fillRect/>
          </a:stretch>
        </p:blipFill>
        <p:spPr>
          <a:xfrm>
            <a:off x="2757588" y="3922550"/>
            <a:ext cx="4276725" cy="1066800"/>
          </a:xfrm>
          <a:prstGeom prst="rect">
            <a:avLst/>
          </a:prstGeom>
          <a:noFill/>
          <a:ln>
            <a:noFill/>
          </a:ln>
        </p:spPr>
      </p:pic>
      <p:pic>
        <p:nvPicPr>
          <p:cNvPr id="334" name="Shape 334"/>
          <p:cNvPicPr preferRelativeResize="0"/>
          <p:nvPr/>
        </p:nvPicPr>
        <p:blipFill>
          <a:blip r:embed="rId7">
            <a:alphaModFix/>
          </a:blip>
          <a:stretch>
            <a:fillRect/>
          </a:stretch>
        </p:blipFill>
        <p:spPr>
          <a:xfrm>
            <a:off x="3538925" y="2151900"/>
            <a:ext cx="1962150" cy="1143000"/>
          </a:xfrm>
          <a:prstGeom prst="rect">
            <a:avLst/>
          </a:prstGeom>
          <a:noFill/>
          <a:ln>
            <a:noFill/>
          </a:ln>
        </p:spPr>
      </p:pic>
      <p:pic>
        <p:nvPicPr>
          <p:cNvPr id="335" name="Shape 335"/>
          <p:cNvPicPr preferRelativeResize="0"/>
          <p:nvPr/>
        </p:nvPicPr>
        <p:blipFill>
          <a:blip r:embed="rId8">
            <a:alphaModFix/>
          </a:blip>
          <a:stretch>
            <a:fillRect/>
          </a:stretch>
        </p:blipFill>
        <p:spPr>
          <a:xfrm>
            <a:off x="7011125" y="0"/>
            <a:ext cx="2022475" cy="1400175"/>
          </a:xfrm>
          <a:prstGeom prst="rect">
            <a:avLst/>
          </a:prstGeom>
          <a:noFill/>
          <a:ln>
            <a:noFill/>
          </a:ln>
        </p:spPr>
      </p:pic>
      <p:pic>
        <p:nvPicPr>
          <p:cNvPr id="336" name="Shape 336"/>
          <p:cNvPicPr preferRelativeResize="0"/>
          <p:nvPr/>
        </p:nvPicPr>
        <p:blipFill>
          <a:blip r:embed="rId9">
            <a:alphaModFix/>
          </a:blip>
          <a:stretch>
            <a:fillRect/>
          </a:stretch>
        </p:blipFill>
        <p:spPr>
          <a:xfrm>
            <a:off x="271500" y="3352200"/>
            <a:ext cx="1814474" cy="136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Evaluation</a:t>
            </a:r>
            <a:endParaRPr/>
          </a:p>
        </p:txBody>
      </p:sp>
      <p:sp>
        <p:nvSpPr>
          <p:cNvPr id="342" name="Shape 342"/>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Evaluation is based on applying the concepts and learnings in practical applications.</a:t>
            </a:r>
            <a:endParaRPr b="0" sz="1800"/>
          </a:p>
          <a:p>
            <a:pPr indent="-342900" lvl="0" marL="457200" marR="0" rtl="0" algn="l">
              <a:lnSpc>
                <a:spcPct val="100000"/>
              </a:lnSpc>
              <a:spcBef>
                <a:spcPts val="0"/>
              </a:spcBef>
              <a:spcAft>
                <a:spcPts val="0"/>
              </a:spcAft>
              <a:buSzPts val="1800"/>
              <a:buChar char="●"/>
            </a:pPr>
            <a:r>
              <a:rPr b="0" lang="en" sz="1800"/>
              <a:t>Technical blog.</a:t>
            </a:r>
            <a:endParaRPr b="0" sz="1800"/>
          </a:p>
          <a:p>
            <a:pPr indent="-342900" lvl="0" marL="457200" marR="0" rtl="0" algn="l">
              <a:lnSpc>
                <a:spcPct val="100000"/>
              </a:lnSpc>
              <a:spcBef>
                <a:spcPts val="0"/>
              </a:spcBef>
              <a:spcAft>
                <a:spcPts val="0"/>
              </a:spcAft>
              <a:buSzPts val="1800"/>
              <a:buChar char="●"/>
            </a:pPr>
            <a:r>
              <a:rPr b="0" lang="en" sz="1800"/>
              <a:t>1 lab examinations.</a:t>
            </a:r>
            <a:endParaRPr b="0" sz="1800"/>
          </a:p>
          <a:p>
            <a:pPr indent="-342900" lvl="0" marL="457200" marR="0" rtl="0" algn="l">
              <a:lnSpc>
                <a:spcPct val="100000"/>
              </a:lnSpc>
              <a:spcBef>
                <a:spcPts val="0"/>
              </a:spcBef>
              <a:spcAft>
                <a:spcPts val="0"/>
              </a:spcAft>
              <a:buSzPts val="1800"/>
              <a:buChar char="●"/>
            </a:pPr>
            <a:r>
              <a:rPr b="0" lang="en" sz="1800"/>
              <a:t>Midterm examination.</a:t>
            </a:r>
            <a:endParaRPr b="0" sz="1800"/>
          </a:p>
          <a:p>
            <a:pPr indent="-342900" lvl="0" marL="457200" marR="0" rtl="0" algn="l">
              <a:lnSpc>
                <a:spcPct val="100000"/>
              </a:lnSpc>
              <a:spcBef>
                <a:spcPts val="0"/>
              </a:spcBef>
              <a:spcAft>
                <a:spcPts val="0"/>
              </a:spcAft>
              <a:buSzPts val="1800"/>
              <a:buChar char="●"/>
            </a:pPr>
            <a:r>
              <a:rPr b="0" lang="en" sz="1800"/>
              <a:t>Group project.</a:t>
            </a:r>
            <a:endParaRPr b="0" sz="1800"/>
          </a:p>
          <a:p>
            <a:pPr indent="-342900" lvl="0" marL="457200" marR="0" rtl="0" algn="l">
              <a:lnSpc>
                <a:spcPct val="100000"/>
              </a:lnSpc>
              <a:spcBef>
                <a:spcPts val="0"/>
              </a:spcBef>
              <a:spcAft>
                <a:spcPts val="0"/>
              </a:spcAft>
              <a:buSzPts val="1800"/>
              <a:buChar char="●"/>
            </a:pPr>
            <a:r>
              <a:rPr b="0" lang="en" sz="1800"/>
              <a:t>Final examination.</a:t>
            </a:r>
            <a:endParaRPr b="0" sz="1800"/>
          </a:p>
          <a:p>
            <a:pPr indent="0" lvl="0" marL="0" marR="0" rtl="0" algn="l">
              <a:lnSpc>
                <a:spcPct val="100000"/>
              </a:lnSpc>
              <a:spcBef>
                <a:spcPts val="1600"/>
              </a:spcBef>
              <a:spcAft>
                <a:spcPts val="0"/>
              </a:spcAft>
              <a:buNone/>
            </a:pPr>
            <a:r>
              <a:t/>
            </a:r>
            <a:endParaRPr b="0" sz="1800"/>
          </a:p>
          <a:p>
            <a:pPr indent="0" lvl="0" marL="0" rtl="0">
              <a:spcBef>
                <a:spcPts val="1600"/>
              </a:spcBef>
              <a:spcAft>
                <a:spcPts val="0"/>
              </a:spcAft>
              <a:buNone/>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Shape 347"/>
          <p:cNvPicPr preferRelativeResize="0"/>
          <p:nvPr/>
        </p:nvPicPr>
        <p:blipFill>
          <a:blip r:embed="rId4">
            <a:alphaModFix/>
          </a:blip>
          <a:stretch>
            <a:fillRect/>
          </a:stretch>
        </p:blipFill>
        <p:spPr>
          <a:xfrm>
            <a:off x="2498275" y="152400"/>
            <a:ext cx="4147458"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arson">
  <a:themeElements>
    <a:clrScheme name="Pearson">
      <a:dk1>
        <a:srgbClr val="007FA3"/>
      </a:dk1>
      <a:lt1>
        <a:srgbClr val="FFFFFF"/>
      </a:lt1>
      <a:dk2>
        <a:srgbClr val="003057"/>
      </a:dk2>
      <a:lt2>
        <a:srgbClr val="000000"/>
      </a:lt2>
      <a:accent1>
        <a:srgbClr val="007FA3"/>
      </a:accent1>
      <a:accent2>
        <a:srgbClr val="008638"/>
      </a:accent2>
      <a:accent3>
        <a:srgbClr val="D2DB0E"/>
      </a:accent3>
      <a:accent4>
        <a:srgbClr val="505759"/>
      </a:accent4>
      <a:accent5>
        <a:srgbClr val="005A70"/>
      </a:accent5>
      <a:accent6>
        <a:srgbClr val="D4EAE4"/>
      </a:accent6>
      <a:hlink>
        <a:srgbClr val="007FA3"/>
      </a:hlink>
      <a:folHlink>
        <a:srgbClr val="007FA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