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91" r:id="rId3"/>
    <p:sldMasterId id="214748369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Shape 292"/>
          <p:cNvSpPr txBox="1"/>
          <p:nvPr>
            <p:ph idx="1" type="body"/>
          </p:nvPr>
        </p:nvSpPr>
        <p:spPr>
          <a:xfrm>
            <a:off x="1124744" y="4343400"/>
            <a:ext cx="46086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293" name="Shape 293"/>
          <p:cNvSpPr txBox="1"/>
          <p:nvPr>
            <p:ph idx="12" type="sldNum"/>
          </p:nvPr>
        </p:nvSpPr>
        <p:spPr>
          <a:xfrm>
            <a:off x="6022876" y="8686800"/>
            <a:ext cx="8352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8" name="Shape 3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4" name="Shape 4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[1] contains the basics (basic commands init, pull, add, commit, push) and the [2] contains intermediate to bit of advanced level where most of advanced features are discussed. (ex: cherrypick, revert, branching models and how to use branches and move commits around)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0" name="Shape 4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7" name="Shape 4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Shape 4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3" name="Shape 4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Shape 4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9" name="Shape 4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Shape 4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6" name="Shape 4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Shape 4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2" name="Shape 4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Shape 4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8" name="Shape 4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Shape 4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4" name="Shape 4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8.png"/><Relationship Id="rId4" Type="http://schemas.openxmlformats.org/officeDocument/2006/relationships/image" Target="../media/image1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Option1" showMasterSp="0">
  <p:cSld name="Title Slide Option1">
    <p:bg>
      <p:bgPr>
        <a:solidFill>
          <a:schemeClr val="dk2"/>
        </a:solidFill>
      </p:bgPr>
    </p:bg>
    <p:spTree>
      <p:nvGrpSpPr>
        <p:cNvPr id="56" name="Shape 56"/>
        <p:cNvGrpSpPr/>
        <p:nvPr/>
      </p:nvGrpSpPr>
      <p:grpSpPr>
        <a:xfrm>
          <a:off x="0" y="0"/>
          <a:ext cx="0" cy="0"/>
          <a:chOff x="0" y="0"/>
          <a:chExt cx="0" cy="0"/>
        </a:xfrm>
      </p:grpSpPr>
      <p:sp>
        <p:nvSpPr>
          <p:cNvPr id="57" name="Shape 57"/>
          <p:cNvSpPr txBox="1"/>
          <p:nvPr>
            <p:ph type="ctrTitle"/>
          </p:nvPr>
        </p:nvSpPr>
        <p:spPr>
          <a:xfrm>
            <a:off x="472765" y="1260048"/>
            <a:ext cx="3683100" cy="1683300"/>
          </a:xfrm>
          <a:prstGeom prst="rect">
            <a:avLst/>
          </a:prstGeom>
          <a:noFill/>
          <a:ln>
            <a:noFill/>
          </a:ln>
        </p:spPr>
        <p:txBody>
          <a:bodyPr anchorCtr="0" anchor="t" bIns="68575" lIns="68575" spcFirstLastPara="1" rIns="68575" wrap="square" tIns="68575"/>
          <a:lstStyle>
            <a:lvl1pPr indent="0" lvl="0" marL="0" marR="0" rtl="0" algn="l">
              <a:lnSpc>
                <a:spcPct val="110526"/>
              </a:lnSpc>
              <a:spcBef>
                <a:spcPts val="0"/>
              </a:spcBef>
              <a:spcAft>
                <a:spcPts val="0"/>
              </a:spcAft>
              <a:buClr>
                <a:schemeClr val="accent6"/>
              </a:buClr>
              <a:buSzPts val="1100"/>
              <a:buFont typeface="Times New Roman"/>
              <a:buNone/>
              <a:defRPr b="1" i="0" sz="2900" u="none" cap="none" strike="noStrike">
                <a:solidFill>
                  <a:schemeClr val="accent6"/>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58" name="Shape 58"/>
          <p:cNvSpPr txBox="1"/>
          <p:nvPr>
            <p:ph idx="1" type="subTitle"/>
          </p:nvPr>
        </p:nvSpPr>
        <p:spPr>
          <a:xfrm>
            <a:off x="472765" y="3043238"/>
            <a:ext cx="3397200" cy="1100400"/>
          </a:xfrm>
          <a:prstGeom prst="rect">
            <a:avLst/>
          </a:prstGeom>
          <a:noFill/>
          <a:ln>
            <a:noFill/>
          </a:ln>
        </p:spPr>
        <p:txBody>
          <a:bodyPr anchorCtr="0" anchor="t" bIns="68575" lIns="68575" spcFirstLastPara="1" rIns="68575" wrap="square" tIns="68575"/>
          <a:lstStyle>
            <a:lvl1pPr indent="0" lvl="0" marL="0" marR="0" rtl="0" algn="l">
              <a:lnSpc>
                <a:spcPct val="133333"/>
              </a:lnSpc>
              <a:spcBef>
                <a:spcPts val="0"/>
              </a:spcBef>
              <a:spcAft>
                <a:spcPts val="0"/>
              </a:spcAft>
              <a:buClr>
                <a:schemeClr val="lt1"/>
              </a:buClr>
              <a:buSzPts val="1100"/>
              <a:buFont typeface="Arial"/>
              <a:buNone/>
              <a:defRPr b="0" i="0" sz="1400" u="none" cap="none" strike="noStrike">
                <a:solidFill>
                  <a:schemeClr val="lt1"/>
                </a:solidFill>
                <a:latin typeface="Arial"/>
                <a:ea typeface="Arial"/>
                <a:cs typeface="Arial"/>
                <a:sym typeface="Arial"/>
              </a:defRPr>
            </a:lvl1pPr>
            <a:lvl2pPr indent="0" lvl="1" marL="342900" marR="0" rtl="0" algn="ctr">
              <a:lnSpc>
                <a:spcPct val="122222"/>
              </a:lnSpc>
              <a:spcBef>
                <a:spcPts val="0"/>
              </a:spcBef>
              <a:spcAft>
                <a:spcPts val="0"/>
              </a:spcAft>
              <a:buClr>
                <a:schemeClr val="lt2"/>
              </a:buClr>
              <a:buSzPts val="1400"/>
              <a:buFont typeface="Arial"/>
              <a:buNone/>
              <a:defRPr b="0" i="0" sz="1400" u="none" cap="none" strike="noStrike">
                <a:solidFill>
                  <a:srgbClr val="88AABF"/>
                </a:solidFill>
                <a:latin typeface="Arial"/>
                <a:ea typeface="Arial"/>
                <a:cs typeface="Arial"/>
                <a:sym typeface="Arial"/>
              </a:defRPr>
            </a:lvl2pPr>
            <a:lvl3pPr indent="0" lvl="2" marL="685800" marR="0" rtl="0" algn="ctr">
              <a:lnSpc>
                <a:spcPct val="122222"/>
              </a:lnSpc>
              <a:spcBef>
                <a:spcPts val="0"/>
              </a:spcBef>
              <a:spcAft>
                <a:spcPts val="0"/>
              </a:spcAft>
              <a:buClr>
                <a:schemeClr val="accent4"/>
              </a:buClr>
              <a:buSzPts val="1400"/>
              <a:buFont typeface="Arial"/>
              <a:buNone/>
              <a:defRPr b="0" i="0" sz="1400" u="none" cap="none" strike="noStrike">
                <a:solidFill>
                  <a:srgbClr val="88AABF"/>
                </a:solidFill>
                <a:latin typeface="Arial"/>
                <a:ea typeface="Arial"/>
                <a:cs typeface="Arial"/>
                <a:sym typeface="Arial"/>
              </a:defRPr>
            </a:lvl3pPr>
            <a:lvl4pPr indent="0" lvl="3" marL="1028700" marR="0" rtl="0" algn="ctr">
              <a:lnSpc>
                <a:spcPct val="125000"/>
              </a:lnSpc>
              <a:spcBef>
                <a:spcPts val="0"/>
              </a:spcBef>
              <a:spcAft>
                <a:spcPts val="0"/>
              </a:spcAft>
              <a:buClr>
                <a:schemeClr val="dk1"/>
              </a:buClr>
              <a:buSzPts val="1100"/>
              <a:buFont typeface="Arial"/>
              <a:buNone/>
              <a:defRPr b="0" i="0" sz="900" u="none" cap="none" strike="noStrike">
                <a:solidFill>
                  <a:srgbClr val="88AABF"/>
                </a:solidFill>
                <a:latin typeface="Arial"/>
                <a:ea typeface="Arial"/>
                <a:cs typeface="Arial"/>
                <a:sym typeface="Arial"/>
              </a:defRPr>
            </a:lvl4pPr>
            <a:lvl5pPr indent="0" lvl="4" marL="1371600" marR="0" rtl="0" algn="ctr">
              <a:spcBef>
                <a:spcPts val="600"/>
              </a:spcBef>
              <a:spcAft>
                <a:spcPts val="0"/>
              </a:spcAft>
              <a:buClr>
                <a:srgbClr val="88AABF"/>
              </a:buClr>
              <a:buSzPts val="1400"/>
              <a:buFont typeface="Arial"/>
              <a:buNone/>
              <a:defRPr b="0" i="0" sz="1400" u="none" cap="none" strike="noStrike">
                <a:solidFill>
                  <a:srgbClr val="88AABF"/>
                </a:solidFill>
                <a:latin typeface="Arial"/>
                <a:ea typeface="Arial"/>
                <a:cs typeface="Arial"/>
                <a:sym typeface="Arial"/>
              </a:defRPr>
            </a:lvl5pPr>
            <a:lvl6pPr indent="0" lvl="5" marL="1714500" marR="0" rtl="0" algn="ctr">
              <a:spcBef>
                <a:spcPts val="300"/>
              </a:spcBef>
              <a:spcAft>
                <a:spcPts val="0"/>
              </a:spcAft>
              <a:buClr>
                <a:srgbClr val="88AABF"/>
              </a:buClr>
              <a:buSzPts val="1500"/>
              <a:buFont typeface="Arial"/>
              <a:buNone/>
              <a:defRPr b="0" i="0" sz="1500" u="none" cap="none" strike="noStrike">
                <a:solidFill>
                  <a:srgbClr val="88AABF"/>
                </a:solidFill>
                <a:latin typeface="Arial"/>
                <a:ea typeface="Arial"/>
                <a:cs typeface="Arial"/>
                <a:sym typeface="Arial"/>
              </a:defRPr>
            </a:lvl6pPr>
            <a:lvl7pPr indent="0" lvl="6" marL="2057400" marR="0" rtl="0" algn="ctr">
              <a:spcBef>
                <a:spcPts val="300"/>
              </a:spcBef>
              <a:spcAft>
                <a:spcPts val="0"/>
              </a:spcAft>
              <a:buClr>
                <a:srgbClr val="88AABF"/>
              </a:buClr>
              <a:buSzPts val="1500"/>
              <a:buFont typeface="Arial"/>
              <a:buNone/>
              <a:defRPr b="0" i="0" sz="1500" u="none" cap="none" strike="noStrike">
                <a:solidFill>
                  <a:srgbClr val="88AABF"/>
                </a:solidFill>
                <a:latin typeface="Arial"/>
                <a:ea typeface="Arial"/>
                <a:cs typeface="Arial"/>
                <a:sym typeface="Arial"/>
              </a:defRPr>
            </a:lvl7pPr>
            <a:lvl8pPr indent="0" lvl="7" marL="2400300" marR="0" rtl="0" algn="ctr">
              <a:spcBef>
                <a:spcPts val="300"/>
              </a:spcBef>
              <a:spcAft>
                <a:spcPts val="0"/>
              </a:spcAft>
              <a:buClr>
                <a:srgbClr val="88AABF"/>
              </a:buClr>
              <a:buSzPts val="1500"/>
              <a:buFont typeface="Arial"/>
              <a:buNone/>
              <a:defRPr b="0" i="0" sz="1500" u="none" cap="none" strike="noStrike">
                <a:solidFill>
                  <a:srgbClr val="88AABF"/>
                </a:solidFill>
                <a:latin typeface="Arial"/>
                <a:ea typeface="Arial"/>
                <a:cs typeface="Arial"/>
                <a:sym typeface="Arial"/>
              </a:defRPr>
            </a:lvl8pPr>
            <a:lvl9pPr indent="0" lvl="8" marL="2743200" marR="0" rtl="0" algn="ctr">
              <a:spcBef>
                <a:spcPts val="300"/>
              </a:spcBef>
              <a:spcAft>
                <a:spcPts val="0"/>
              </a:spcAft>
              <a:buClr>
                <a:srgbClr val="88AABF"/>
              </a:buClr>
              <a:buSzPts val="1500"/>
              <a:buFont typeface="Arial"/>
              <a:buNone/>
              <a:defRPr b="0" i="0" sz="1500" u="none" cap="none" strike="noStrike">
                <a:solidFill>
                  <a:srgbClr val="88AABF"/>
                </a:solidFill>
                <a:latin typeface="Arial"/>
                <a:ea typeface="Arial"/>
                <a:cs typeface="Arial"/>
                <a:sym typeface="Arial"/>
              </a:defRPr>
            </a:lvl9pPr>
          </a:lstStyle>
          <a:p/>
        </p:txBody>
      </p:sp>
      <p:sp>
        <p:nvSpPr>
          <p:cNvPr id="59" name="Shape 59"/>
          <p:cNvSpPr txBox="1"/>
          <p:nvPr>
            <p:ph idx="2" type="body"/>
          </p:nvPr>
        </p:nvSpPr>
        <p:spPr>
          <a:xfrm>
            <a:off x="472765" y="4699397"/>
            <a:ext cx="3962400" cy="214500"/>
          </a:xfrm>
          <a:prstGeom prst="rect">
            <a:avLst/>
          </a:prstGeom>
          <a:noFill/>
          <a:ln>
            <a:noFill/>
          </a:ln>
        </p:spPr>
        <p:txBody>
          <a:bodyPr anchorCtr="0" anchor="t" bIns="68575" lIns="68575" spcFirstLastPara="1" rIns="68575" wrap="square" tIns="68575"/>
          <a:lstStyle>
            <a:lvl1pPr indent="-228600" lvl="0" marL="457200" marR="0" rtl="0" algn="l">
              <a:lnSpc>
                <a:spcPct val="122222"/>
              </a:lnSpc>
              <a:spcBef>
                <a:spcPts val="0"/>
              </a:spcBef>
              <a:spcAft>
                <a:spcPts val="0"/>
              </a:spcAft>
              <a:buClr>
                <a:schemeClr val="lt1"/>
              </a:buClr>
              <a:buSzPts val="1100"/>
              <a:buFont typeface="Arial"/>
              <a:buNone/>
              <a:defRPr b="0" i="0" sz="1400" u="none" cap="none" strike="noStrike">
                <a:solidFill>
                  <a:schemeClr val="lt1"/>
                </a:solidFill>
                <a:latin typeface="Arial"/>
                <a:ea typeface="Arial"/>
                <a:cs typeface="Arial"/>
                <a:sym typeface="Arial"/>
              </a:defRPr>
            </a:lvl1pPr>
            <a:lvl2pPr indent="-317500" lvl="1" marL="9144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60" name="Shape 60"/>
          <p:cNvSpPr/>
          <p:nvPr>
            <p:ph idx="3" type="pic"/>
          </p:nvPr>
        </p:nvSpPr>
        <p:spPr>
          <a:xfrm>
            <a:off x="4581524" y="0"/>
            <a:ext cx="4562700" cy="5143500"/>
          </a:xfrm>
          <a:prstGeom prst="rect">
            <a:avLst/>
          </a:prstGeom>
          <a:solidFill>
            <a:srgbClr val="BBBBBB"/>
          </a:solidFill>
          <a:ln>
            <a:noFill/>
          </a:ln>
        </p:spPr>
        <p:txBody>
          <a:bodyPr anchorCtr="0" anchor="t" bIns="68575" lIns="68575" spcFirstLastPara="1" rIns="68575" wrap="square" tIns="68575"/>
          <a:lstStyle>
            <a:lvl1pPr indent="0" lvl="0" marL="0" marR="0" rtl="0" algn="ctr">
              <a:lnSpc>
                <a:spcPct val="200000"/>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61" name="Shape 61"/>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i="0" sz="600" u="none" cap="none" strike="noStrike">
                <a:solidFill>
                  <a:schemeClr val="dk2"/>
                </a:solidFill>
                <a:latin typeface="Arial"/>
                <a:ea typeface="Arial"/>
                <a:cs typeface="Arial"/>
                <a:sym typeface="Arial"/>
              </a:defRPr>
            </a:lvl1pPr>
            <a:lvl2pPr indent="0" lvl="1" marL="0" marR="0" rtl="0" algn="l">
              <a:spcBef>
                <a:spcPts val="0"/>
              </a:spcBef>
              <a:buNone/>
              <a:defRPr b="1" i="0" sz="600" u="none" cap="none" strike="noStrike">
                <a:solidFill>
                  <a:schemeClr val="dk2"/>
                </a:solidFill>
                <a:latin typeface="Arial"/>
                <a:ea typeface="Arial"/>
                <a:cs typeface="Arial"/>
                <a:sym typeface="Arial"/>
              </a:defRPr>
            </a:lvl2pPr>
            <a:lvl3pPr indent="0" lvl="2" marL="0" marR="0" rtl="0" algn="l">
              <a:spcBef>
                <a:spcPts val="0"/>
              </a:spcBef>
              <a:buNone/>
              <a:defRPr b="1" i="0" sz="600" u="none" cap="none" strike="noStrike">
                <a:solidFill>
                  <a:schemeClr val="dk2"/>
                </a:solidFill>
                <a:latin typeface="Arial"/>
                <a:ea typeface="Arial"/>
                <a:cs typeface="Arial"/>
                <a:sym typeface="Arial"/>
              </a:defRPr>
            </a:lvl3pPr>
            <a:lvl4pPr indent="0" lvl="3" marL="0" marR="0" rtl="0" algn="l">
              <a:spcBef>
                <a:spcPts val="0"/>
              </a:spcBef>
              <a:buNone/>
              <a:defRPr b="1" i="0" sz="600" u="none" cap="none" strike="noStrike">
                <a:solidFill>
                  <a:schemeClr val="dk2"/>
                </a:solidFill>
                <a:latin typeface="Arial"/>
                <a:ea typeface="Arial"/>
                <a:cs typeface="Arial"/>
                <a:sym typeface="Arial"/>
              </a:defRPr>
            </a:lvl4pPr>
            <a:lvl5pPr indent="0" lvl="4" marL="0" marR="0" rtl="0" algn="l">
              <a:spcBef>
                <a:spcPts val="0"/>
              </a:spcBef>
              <a:buNone/>
              <a:defRPr b="1" i="0" sz="600" u="none" cap="none" strike="noStrike">
                <a:solidFill>
                  <a:schemeClr val="dk2"/>
                </a:solidFill>
                <a:latin typeface="Arial"/>
                <a:ea typeface="Arial"/>
                <a:cs typeface="Arial"/>
                <a:sym typeface="Arial"/>
              </a:defRPr>
            </a:lvl5pPr>
            <a:lvl6pPr indent="0" lvl="5" marL="0" marR="0" rtl="0" algn="l">
              <a:spcBef>
                <a:spcPts val="0"/>
              </a:spcBef>
              <a:buNone/>
              <a:defRPr b="1" i="0" sz="600" u="none" cap="none" strike="noStrike">
                <a:solidFill>
                  <a:schemeClr val="dk2"/>
                </a:solidFill>
                <a:latin typeface="Arial"/>
                <a:ea typeface="Arial"/>
                <a:cs typeface="Arial"/>
                <a:sym typeface="Arial"/>
              </a:defRPr>
            </a:lvl6pPr>
            <a:lvl7pPr indent="0" lvl="6" marL="0" marR="0" rtl="0" algn="l">
              <a:spcBef>
                <a:spcPts val="0"/>
              </a:spcBef>
              <a:buNone/>
              <a:defRPr b="1" i="0" sz="600" u="none" cap="none" strike="noStrike">
                <a:solidFill>
                  <a:schemeClr val="dk2"/>
                </a:solidFill>
                <a:latin typeface="Arial"/>
                <a:ea typeface="Arial"/>
                <a:cs typeface="Arial"/>
                <a:sym typeface="Arial"/>
              </a:defRPr>
            </a:lvl7pPr>
            <a:lvl8pPr indent="0" lvl="7" marL="0" marR="0" rtl="0" algn="l">
              <a:spcBef>
                <a:spcPts val="0"/>
              </a:spcBef>
              <a:buNone/>
              <a:defRPr b="1" i="0" sz="600" u="none" cap="none" strike="noStrike">
                <a:solidFill>
                  <a:schemeClr val="dk2"/>
                </a:solidFill>
                <a:latin typeface="Arial"/>
                <a:ea typeface="Arial"/>
                <a:cs typeface="Arial"/>
                <a:sym typeface="Arial"/>
              </a:defRPr>
            </a:lvl8pPr>
            <a:lvl9pPr indent="0" lvl="8" marL="0" marR="0" rtl="0" algn="l">
              <a:spcBef>
                <a:spcPts val="0"/>
              </a:spcBef>
              <a:buNone/>
              <a:defRPr b="1" i="0" sz="6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cxnSp>
        <p:nvCxnSpPr>
          <p:cNvPr id="62" name="Shape 62"/>
          <p:cNvCxnSpPr/>
          <p:nvPr/>
        </p:nvCxnSpPr>
        <p:spPr>
          <a:xfrm>
            <a:off x="8506859" y="4890015"/>
            <a:ext cx="0" cy="64800"/>
          </a:xfrm>
          <a:prstGeom prst="straightConnector1">
            <a:avLst/>
          </a:prstGeom>
          <a:noFill/>
          <a:ln cap="flat" cmpd="sng" w="9525">
            <a:solidFill>
              <a:schemeClr val="dk2"/>
            </a:solidFill>
            <a:prstDash val="solid"/>
            <a:round/>
            <a:headEnd len="sm" w="sm" type="none"/>
            <a:tailEnd len="sm" w="sm" type="none"/>
          </a:ln>
        </p:spPr>
      </p:cxnSp>
      <p:sp>
        <p:nvSpPr>
          <p:cNvPr id="63" name="Shape 63"/>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i="0" sz="500" u="none" cap="none" strike="noStrike">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ed">
  <p:cSld name="Numbered">
    <p:spTree>
      <p:nvGrpSpPr>
        <p:cNvPr id="64" name="Shape 64"/>
        <p:cNvGrpSpPr/>
        <p:nvPr/>
      </p:nvGrpSpPr>
      <p:grpSpPr>
        <a:xfrm>
          <a:off x="0" y="0"/>
          <a:ext cx="0" cy="0"/>
          <a:chOff x="0" y="0"/>
          <a:chExt cx="0" cy="0"/>
        </a:xfrm>
      </p:grpSpPr>
      <p:sp>
        <p:nvSpPr>
          <p:cNvPr id="65" name="Shape 65"/>
          <p:cNvSpPr txBox="1"/>
          <p:nvPr>
            <p:ph type="title"/>
          </p:nvPr>
        </p:nvSpPr>
        <p:spPr>
          <a:xfrm>
            <a:off x="467916" y="313200"/>
            <a:ext cx="8208300" cy="837000"/>
          </a:xfrm>
          <a:prstGeom prst="rect">
            <a:avLst/>
          </a:prstGeom>
          <a:noFill/>
          <a:ln>
            <a:noFill/>
          </a:ln>
        </p:spPr>
        <p:txBody>
          <a:bodyPr anchorCtr="0" anchor="t" bIns="68575" lIns="68575" spcFirstLastPara="1" rIns="68575" wrap="square" tIns="68575"/>
          <a:lstStyle>
            <a:lvl1pPr indent="0" lvl="0" marL="0" marR="0" rtl="0" algn="l">
              <a:lnSpc>
                <a:spcPct val="111111"/>
              </a:lnSpc>
              <a:spcBef>
                <a:spcPts val="0"/>
              </a:spcBef>
              <a:spcAft>
                <a:spcPts val="0"/>
              </a:spcAft>
              <a:buClr>
                <a:schemeClr val="dk1"/>
              </a:buClr>
              <a:buSzPts val="1100"/>
              <a:buFont typeface="Times New Roman"/>
              <a:buNone/>
              <a:defRPr b="1" i="0" sz="27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66" name="Shape 66"/>
          <p:cNvSpPr txBox="1"/>
          <p:nvPr>
            <p:ph idx="1" type="body"/>
          </p:nvPr>
        </p:nvSpPr>
        <p:spPr>
          <a:xfrm>
            <a:off x="467915" y="1357313"/>
            <a:ext cx="6682800" cy="2836200"/>
          </a:xfrm>
          <a:prstGeom prst="rect">
            <a:avLst/>
          </a:prstGeom>
          <a:noFill/>
          <a:ln>
            <a:noFill/>
          </a:ln>
        </p:spPr>
        <p:txBody>
          <a:bodyPr anchorCtr="0" anchor="t" bIns="68575" lIns="68575" spcFirstLastPara="1" rIns="68575" wrap="square" tIns="68575"/>
          <a:lstStyle>
            <a:lvl1pPr indent="-317500" lvl="0" marL="457200" marR="0" rtl="0" algn="l">
              <a:lnSpc>
                <a:spcPct val="122222"/>
              </a:lnSpc>
              <a:spcBef>
                <a:spcPts val="900"/>
              </a:spcBef>
              <a:spcAft>
                <a:spcPts val="0"/>
              </a:spcAft>
              <a:buClr>
                <a:schemeClr val="dk1"/>
              </a:buClr>
              <a:buSzPts val="1400"/>
              <a:buFont typeface="Times New Roman"/>
              <a:buAutoNum type="arabicPeriod"/>
              <a:defRPr b="1" i="0" sz="1400" u="none" cap="none" strike="noStrike">
                <a:solidFill>
                  <a:schemeClr val="dk1"/>
                </a:solidFill>
                <a:latin typeface="Arial"/>
                <a:ea typeface="Arial"/>
                <a:cs typeface="Arial"/>
                <a:sym typeface="Arial"/>
              </a:defRPr>
            </a:lvl1pPr>
            <a:lvl2pPr indent="-317500" lvl="1" marL="914400" marR="0" rtl="0" algn="l">
              <a:lnSpc>
                <a:spcPct val="122222"/>
              </a:lnSpc>
              <a:spcBef>
                <a:spcPts val="0"/>
              </a:spcBef>
              <a:spcAft>
                <a:spcPts val="0"/>
              </a:spcAft>
              <a:buClr>
                <a:schemeClr val="lt2"/>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rgbClr val="000000"/>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i="0" sz="600" u="none" cap="none" strike="noStrike">
                <a:solidFill>
                  <a:schemeClr val="dk2"/>
                </a:solidFill>
                <a:latin typeface="Arial"/>
                <a:ea typeface="Arial"/>
                <a:cs typeface="Arial"/>
                <a:sym typeface="Arial"/>
              </a:defRPr>
            </a:lvl1pPr>
            <a:lvl2pPr indent="0" lvl="1" marL="0" marR="0" rtl="0" algn="l">
              <a:spcBef>
                <a:spcPts val="0"/>
              </a:spcBef>
              <a:buNone/>
              <a:defRPr b="1" i="0" sz="600" u="none" cap="none" strike="noStrike">
                <a:solidFill>
                  <a:schemeClr val="dk2"/>
                </a:solidFill>
                <a:latin typeface="Arial"/>
                <a:ea typeface="Arial"/>
                <a:cs typeface="Arial"/>
                <a:sym typeface="Arial"/>
              </a:defRPr>
            </a:lvl2pPr>
            <a:lvl3pPr indent="0" lvl="2" marL="0" marR="0" rtl="0" algn="l">
              <a:spcBef>
                <a:spcPts val="0"/>
              </a:spcBef>
              <a:buNone/>
              <a:defRPr b="1" i="0" sz="600" u="none" cap="none" strike="noStrike">
                <a:solidFill>
                  <a:schemeClr val="dk2"/>
                </a:solidFill>
                <a:latin typeface="Arial"/>
                <a:ea typeface="Arial"/>
                <a:cs typeface="Arial"/>
                <a:sym typeface="Arial"/>
              </a:defRPr>
            </a:lvl3pPr>
            <a:lvl4pPr indent="0" lvl="3" marL="0" marR="0" rtl="0" algn="l">
              <a:spcBef>
                <a:spcPts val="0"/>
              </a:spcBef>
              <a:buNone/>
              <a:defRPr b="1" i="0" sz="600" u="none" cap="none" strike="noStrike">
                <a:solidFill>
                  <a:schemeClr val="dk2"/>
                </a:solidFill>
                <a:latin typeface="Arial"/>
                <a:ea typeface="Arial"/>
                <a:cs typeface="Arial"/>
                <a:sym typeface="Arial"/>
              </a:defRPr>
            </a:lvl4pPr>
            <a:lvl5pPr indent="0" lvl="4" marL="0" marR="0" rtl="0" algn="l">
              <a:spcBef>
                <a:spcPts val="0"/>
              </a:spcBef>
              <a:buNone/>
              <a:defRPr b="1" i="0" sz="600" u="none" cap="none" strike="noStrike">
                <a:solidFill>
                  <a:schemeClr val="dk2"/>
                </a:solidFill>
                <a:latin typeface="Arial"/>
                <a:ea typeface="Arial"/>
                <a:cs typeface="Arial"/>
                <a:sym typeface="Arial"/>
              </a:defRPr>
            </a:lvl5pPr>
            <a:lvl6pPr indent="0" lvl="5" marL="0" marR="0" rtl="0" algn="l">
              <a:spcBef>
                <a:spcPts val="0"/>
              </a:spcBef>
              <a:buNone/>
              <a:defRPr b="1" i="0" sz="600" u="none" cap="none" strike="noStrike">
                <a:solidFill>
                  <a:schemeClr val="dk2"/>
                </a:solidFill>
                <a:latin typeface="Arial"/>
                <a:ea typeface="Arial"/>
                <a:cs typeface="Arial"/>
                <a:sym typeface="Arial"/>
              </a:defRPr>
            </a:lvl6pPr>
            <a:lvl7pPr indent="0" lvl="6" marL="0" marR="0" rtl="0" algn="l">
              <a:spcBef>
                <a:spcPts val="0"/>
              </a:spcBef>
              <a:buNone/>
              <a:defRPr b="1" i="0" sz="600" u="none" cap="none" strike="noStrike">
                <a:solidFill>
                  <a:schemeClr val="dk2"/>
                </a:solidFill>
                <a:latin typeface="Arial"/>
                <a:ea typeface="Arial"/>
                <a:cs typeface="Arial"/>
                <a:sym typeface="Arial"/>
              </a:defRPr>
            </a:lvl7pPr>
            <a:lvl8pPr indent="0" lvl="7" marL="0" marR="0" rtl="0" algn="l">
              <a:spcBef>
                <a:spcPts val="0"/>
              </a:spcBef>
              <a:buNone/>
              <a:defRPr b="1" i="0" sz="600" u="none" cap="none" strike="noStrike">
                <a:solidFill>
                  <a:schemeClr val="dk2"/>
                </a:solidFill>
                <a:latin typeface="Arial"/>
                <a:ea typeface="Arial"/>
                <a:cs typeface="Arial"/>
                <a:sym typeface="Arial"/>
              </a:defRPr>
            </a:lvl8pPr>
            <a:lvl9pPr indent="0" lvl="8" marL="0" marR="0" rtl="0" algn="l">
              <a:spcBef>
                <a:spcPts val="0"/>
              </a:spcBef>
              <a:buNone/>
              <a:defRPr b="1" i="0" sz="6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
        <p:nvSpPr>
          <p:cNvPr id="68" name="Shape 68"/>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i="0" sz="500" u="none" cap="none" strike="noStrike">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Option 3" showMasterSp="0">
  <p:cSld name="Divider Option 3">
    <p:bg>
      <p:bgPr>
        <a:blipFill rotWithShape="1">
          <a:blip r:embed="rId2">
            <a:alphaModFix/>
          </a:blip>
          <a:stretch>
            <a:fillRect b="0" l="-37999" r="-37988" t="0"/>
          </a:stretch>
        </a:blipFill>
      </p:bgPr>
    </p:bg>
    <p:spTree>
      <p:nvGrpSpPr>
        <p:cNvPr id="69" name="Shape 69"/>
        <p:cNvGrpSpPr/>
        <p:nvPr/>
      </p:nvGrpSpPr>
      <p:grpSpPr>
        <a:xfrm>
          <a:off x="0" y="0"/>
          <a:ext cx="0" cy="0"/>
          <a:chOff x="0" y="0"/>
          <a:chExt cx="0" cy="0"/>
        </a:xfrm>
      </p:grpSpPr>
      <p:sp>
        <p:nvSpPr>
          <p:cNvPr id="70" name="Shape 70"/>
          <p:cNvSpPr/>
          <p:nvPr/>
        </p:nvSpPr>
        <p:spPr>
          <a:xfrm>
            <a:off x="2618550" y="588371"/>
            <a:ext cx="3906900" cy="4066800"/>
          </a:xfrm>
          <a:custGeom>
            <a:pathLst>
              <a:path extrusionOk="0" h="120000" w="120000">
                <a:moveTo>
                  <a:pt x="116779" y="73492"/>
                </a:moveTo>
                <a:cubicBezTo>
                  <a:pt x="119504" y="63571"/>
                  <a:pt x="120000" y="53492"/>
                  <a:pt x="118017" y="44285"/>
                </a:cubicBezTo>
                <a:cubicBezTo>
                  <a:pt x="117357" y="41190"/>
                  <a:pt x="116366" y="38095"/>
                  <a:pt x="115127" y="35238"/>
                </a:cubicBezTo>
                <a:cubicBezTo>
                  <a:pt x="108107" y="19285"/>
                  <a:pt x="92085" y="7380"/>
                  <a:pt x="72181" y="3333"/>
                </a:cubicBezTo>
                <a:cubicBezTo>
                  <a:pt x="55746" y="0"/>
                  <a:pt x="38981" y="2698"/>
                  <a:pt x="25189" y="10952"/>
                </a:cubicBezTo>
                <a:cubicBezTo>
                  <a:pt x="16434" y="16190"/>
                  <a:pt x="9745" y="22936"/>
                  <a:pt x="5863" y="30396"/>
                </a:cubicBezTo>
                <a:cubicBezTo>
                  <a:pt x="1486" y="38809"/>
                  <a:pt x="0" y="49523"/>
                  <a:pt x="1486" y="61507"/>
                </a:cubicBezTo>
                <a:cubicBezTo>
                  <a:pt x="2477" y="68333"/>
                  <a:pt x="4294" y="75079"/>
                  <a:pt x="7102" y="81349"/>
                </a:cubicBezTo>
                <a:cubicBezTo>
                  <a:pt x="7102" y="81428"/>
                  <a:pt x="7102" y="81428"/>
                  <a:pt x="7102" y="81428"/>
                </a:cubicBezTo>
                <a:cubicBezTo>
                  <a:pt x="13131" y="95158"/>
                  <a:pt x="22876" y="105793"/>
                  <a:pt x="35182" y="112063"/>
                </a:cubicBezTo>
                <a:cubicBezTo>
                  <a:pt x="49635" y="119444"/>
                  <a:pt x="65822" y="120000"/>
                  <a:pt x="80770" y="113730"/>
                </a:cubicBezTo>
                <a:cubicBezTo>
                  <a:pt x="98279" y="106507"/>
                  <a:pt x="111741" y="91428"/>
                  <a:pt x="116779" y="73492"/>
                </a:cubicBezTo>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1" name="Shape 71"/>
          <p:cNvSpPr txBox="1"/>
          <p:nvPr>
            <p:ph type="ctrTitle"/>
          </p:nvPr>
        </p:nvSpPr>
        <p:spPr>
          <a:xfrm>
            <a:off x="2753436" y="2230256"/>
            <a:ext cx="3623400" cy="783000"/>
          </a:xfrm>
          <a:prstGeom prst="rect">
            <a:avLst/>
          </a:prstGeom>
          <a:noFill/>
          <a:ln>
            <a:noFill/>
          </a:ln>
        </p:spPr>
        <p:txBody>
          <a:bodyPr anchorCtr="0" anchor="ctr" bIns="68575" lIns="68575" spcFirstLastPara="1" rIns="68575" wrap="square" tIns="68575"/>
          <a:lstStyle>
            <a:lvl1pPr indent="0" lvl="0" marL="0" marR="0" rtl="0" algn="ctr">
              <a:lnSpc>
                <a:spcPct val="105882"/>
              </a:lnSpc>
              <a:spcBef>
                <a:spcPts val="0"/>
              </a:spcBef>
              <a:spcAft>
                <a:spcPts val="0"/>
              </a:spcAft>
              <a:buClr>
                <a:schemeClr val="dk1"/>
              </a:buClr>
              <a:buSzPts val="1100"/>
              <a:buFont typeface="Times New Roman"/>
              <a:buNone/>
              <a:defRPr b="1" i="0" sz="26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72" name="Shape 72"/>
          <p:cNvSpPr txBox="1"/>
          <p:nvPr>
            <p:ph idx="12" type="sldNum"/>
          </p:nvPr>
        </p:nvSpPr>
        <p:spPr>
          <a:xfrm>
            <a:off x="8556784" y="4749851"/>
            <a:ext cx="548700" cy="393600"/>
          </a:xfrm>
          <a:prstGeom prst="rect">
            <a:avLst/>
          </a:prstGeom>
        </p:spPr>
        <p:txBody>
          <a:bodyPr anchorCtr="0" anchor="ctr" bIns="0" lIns="0" spcFirstLastPara="1" rIns="0" wrap="square" tIns="0">
            <a:noAutofit/>
          </a:bodyPr>
          <a:lstStyle>
            <a:lvl1pPr lvl="0" rtl="0" algn="r">
              <a:spcBef>
                <a:spcPts val="0"/>
              </a:spcBef>
              <a:buNone/>
              <a:defRPr sz="1000">
                <a:solidFill>
                  <a:schemeClr val="lt2"/>
                </a:solidFill>
              </a:defRPr>
            </a:lvl1pPr>
            <a:lvl2pPr lvl="1" rtl="0" algn="r">
              <a:spcBef>
                <a:spcPts val="0"/>
              </a:spcBef>
              <a:buNone/>
              <a:defRPr sz="1000">
                <a:solidFill>
                  <a:schemeClr val="lt2"/>
                </a:solidFill>
              </a:defRPr>
            </a:lvl2pPr>
            <a:lvl3pPr lvl="2" rtl="0" algn="r">
              <a:spcBef>
                <a:spcPts val="0"/>
              </a:spcBef>
              <a:buNone/>
              <a:defRPr sz="1000">
                <a:solidFill>
                  <a:schemeClr val="lt2"/>
                </a:solidFill>
              </a:defRPr>
            </a:lvl3pPr>
            <a:lvl4pPr lvl="3" rtl="0" algn="r">
              <a:spcBef>
                <a:spcPts val="0"/>
              </a:spcBef>
              <a:buNone/>
              <a:defRPr sz="1000">
                <a:solidFill>
                  <a:schemeClr val="lt2"/>
                </a:solidFill>
              </a:defRPr>
            </a:lvl4pPr>
            <a:lvl5pPr lvl="4" rtl="0" algn="r">
              <a:spcBef>
                <a:spcPts val="0"/>
              </a:spcBef>
              <a:buNone/>
              <a:defRPr sz="1000">
                <a:solidFill>
                  <a:schemeClr val="lt2"/>
                </a:solidFill>
              </a:defRPr>
            </a:lvl5pPr>
            <a:lvl6pPr lvl="5" rtl="0" algn="r">
              <a:spcBef>
                <a:spcPts val="0"/>
              </a:spcBef>
              <a:buNone/>
              <a:defRPr sz="1000">
                <a:solidFill>
                  <a:schemeClr val="lt2"/>
                </a:solidFill>
              </a:defRPr>
            </a:lvl6pPr>
            <a:lvl7pPr lvl="6" rtl="0" algn="r">
              <a:spcBef>
                <a:spcPts val="0"/>
              </a:spcBef>
              <a:buNone/>
              <a:defRPr sz="1000">
                <a:solidFill>
                  <a:schemeClr val="lt2"/>
                </a:solidFill>
              </a:defRPr>
            </a:lvl7pPr>
            <a:lvl8pPr lvl="7" rtl="0" algn="r">
              <a:spcBef>
                <a:spcPts val="0"/>
              </a:spcBef>
              <a:buNone/>
              <a:defRPr sz="1000">
                <a:solidFill>
                  <a:schemeClr val="lt2"/>
                </a:solidFill>
              </a:defRPr>
            </a:lvl8pPr>
            <a:lvl9pPr lvl="8" rtl="0" algn="r">
              <a:spcBef>
                <a:spcPts val="0"/>
              </a:spcBef>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ore to Learn" showMasterSp="0">
  <p:cSld name="More to Learn">
    <p:bg>
      <p:bgPr>
        <a:solidFill>
          <a:schemeClr val="dk2"/>
        </a:solidFill>
      </p:bgPr>
    </p:bg>
    <p:spTree>
      <p:nvGrpSpPr>
        <p:cNvPr id="73" name="Shape 73"/>
        <p:cNvGrpSpPr/>
        <p:nvPr/>
      </p:nvGrpSpPr>
      <p:grpSpPr>
        <a:xfrm>
          <a:off x="0" y="0"/>
          <a:ext cx="0" cy="0"/>
          <a:chOff x="0" y="0"/>
          <a:chExt cx="0" cy="0"/>
        </a:xfrm>
      </p:grpSpPr>
      <p:pic>
        <p:nvPicPr>
          <p:cNvPr id="74" name="Shape 74"/>
          <p:cNvPicPr preferRelativeResize="0"/>
          <p:nvPr/>
        </p:nvPicPr>
        <p:blipFill rotWithShape="1">
          <a:blip r:embed="rId2">
            <a:alphaModFix/>
          </a:blip>
          <a:srcRect b="5308" l="0" r="0" t="5770"/>
          <a:stretch/>
        </p:blipFill>
        <p:spPr>
          <a:xfrm>
            <a:off x="1831012" y="0"/>
            <a:ext cx="5661900" cy="5143500"/>
          </a:xfrm>
          <a:prstGeom prst="rect">
            <a:avLst/>
          </a:prstGeom>
          <a:noFill/>
          <a:ln>
            <a:noFill/>
          </a:ln>
        </p:spPr>
      </p:pic>
      <p:sp>
        <p:nvSpPr>
          <p:cNvPr id="75" name="Shape 75"/>
          <p:cNvSpPr txBox="1"/>
          <p:nvPr>
            <p:ph type="ctrTitle"/>
          </p:nvPr>
        </p:nvSpPr>
        <p:spPr>
          <a:xfrm>
            <a:off x="2333624" y="2046650"/>
            <a:ext cx="4656600" cy="739500"/>
          </a:xfrm>
          <a:prstGeom prst="rect">
            <a:avLst/>
          </a:prstGeom>
          <a:noFill/>
          <a:ln>
            <a:noFill/>
          </a:ln>
        </p:spPr>
        <p:txBody>
          <a:bodyPr anchorCtr="0" anchor="b" bIns="68575" lIns="68575" spcFirstLastPara="1" rIns="68575" wrap="square" tIns="68575"/>
          <a:lstStyle>
            <a:lvl1pPr indent="0" lvl="0" marL="0" marR="0" rtl="0" algn="ctr">
              <a:lnSpc>
                <a:spcPct val="111111"/>
              </a:lnSpc>
              <a:spcBef>
                <a:spcPts val="0"/>
              </a:spcBef>
              <a:spcAft>
                <a:spcPts val="0"/>
              </a:spcAft>
              <a:buClr>
                <a:schemeClr val="dk1"/>
              </a:buClr>
              <a:buSzPts val="1100"/>
              <a:buFont typeface="Times New Roman"/>
              <a:buNone/>
              <a:defRPr b="1" i="0" sz="27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76" name="Shape 76"/>
          <p:cNvSpPr txBox="1"/>
          <p:nvPr>
            <p:ph idx="1" type="body"/>
          </p:nvPr>
        </p:nvSpPr>
        <p:spPr>
          <a:xfrm>
            <a:off x="2343150" y="2871788"/>
            <a:ext cx="4743600" cy="478500"/>
          </a:xfrm>
          <a:prstGeom prst="rect">
            <a:avLst/>
          </a:prstGeom>
          <a:noFill/>
          <a:ln>
            <a:noFill/>
          </a:ln>
        </p:spPr>
        <p:txBody>
          <a:bodyPr anchorCtr="0" anchor="t" bIns="68575" lIns="68575" spcFirstLastPara="1" rIns="68575" wrap="square" tIns="68575"/>
          <a:lstStyle>
            <a:lvl1pPr indent="-228600" lvl="0" marL="457200" marR="0" rtl="0" algn="ctr">
              <a:lnSpc>
                <a:spcPct val="116666"/>
              </a:lnSpc>
              <a:spcBef>
                <a:spcPts val="0"/>
              </a:spcBef>
              <a:spcAft>
                <a:spcPts val="0"/>
              </a:spcAft>
              <a:buClr>
                <a:schemeClr val="dk2"/>
              </a:buClr>
              <a:buSzPts val="1100"/>
              <a:buFont typeface="Arial"/>
              <a:buNone/>
              <a:defRPr b="0" i="0" sz="1400" u="none" cap="none" strike="noStrike">
                <a:solidFill>
                  <a:schemeClr val="dk2"/>
                </a:solidFill>
                <a:latin typeface="Arial"/>
                <a:ea typeface="Arial"/>
                <a:cs typeface="Arial"/>
                <a:sym typeface="Arial"/>
              </a:defRPr>
            </a:lvl1pPr>
            <a:lvl2pPr indent="-228600" lvl="1" marL="914400" marR="0" rtl="0" algn="ctr">
              <a:lnSpc>
                <a:spcPct val="116666"/>
              </a:lnSpc>
              <a:spcBef>
                <a:spcPts val="0"/>
              </a:spcBef>
              <a:spcAft>
                <a:spcPts val="0"/>
              </a:spcAft>
              <a:buClr>
                <a:schemeClr val="lt2"/>
              </a:buClr>
              <a:buSzPts val="1400"/>
              <a:buFont typeface="Arial"/>
              <a:buNone/>
              <a:defRPr b="1" i="0" sz="1400" u="none" cap="none" strike="noStrike">
                <a:solidFill>
                  <a:schemeClr val="dk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77" name="Shape 77"/>
          <p:cNvSpPr txBox="1"/>
          <p:nvPr>
            <p:ph idx="12" type="sldNum"/>
          </p:nvPr>
        </p:nvSpPr>
        <p:spPr>
          <a:xfrm>
            <a:off x="8556784" y="4749851"/>
            <a:ext cx="548700" cy="393600"/>
          </a:xfrm>
          <a:prstGeom prst="rect">
            <a:avLst/>
          </a:prstGeom>
        </p:spPr>
        <p:txBody>
          <a:bodyPr anchorCtr="0" anchor="ctr" bIns="0" lIns="0" spcFirstLastPara="1" rIns="0" wrap="square" tIns="0">
            <a:noAutofit/>
          </a:bodyPr>
          <a:lstStyle>
            <a:lvl1pPr lvl="0" rtl="0" algn="r">
              <a:spcBef>
                <a:spcPts val="0"/>
              </a:spcBef>
              <a:buNone/>
              <a:defRPr sz="1000"/>
            </a:lvl1pPr>
            <a:lvl2pPr lvl="1" rtl="0" algn="r">
              <a:spcBef>
                <a:spcPts val="0"/>
              </a:spcBef>
              <a:buNone/>
              <a:defRPr sz="1000"/>
            </a:lvl2pPr>
            <a:lvl3pPr lvl="2" rtl="0" algn="r">
              <a:spcBef>
                <a:spcPts val="0"/>
              </a:spcBef>
              <a:buNone/>
              <a:defRPr sz="1000"/>
            </a:lvl3pPr>
            <a:lvl4pPr lvl="3" rtl="0" algn="r">
              <a:spcBef>
                <a:spcPts val="0"/>
              </a:spcBef>
              <a:buNone/>
              <a:defRPr sz="1000"/>
            </a:lvl4pPr>
            <a:lvl5pPr lvl="4" rtl="0" algn="r">
              <a:spcBef>
                <a:spcPts val="0"/>
              </a:spcBef>
              <a:buNone/>
              <a:defRPr sz="1000"/>
            </a:lvl5pPr>
            <a:lvl6pPr lvl="5" rtl="0" algn="r">
              <a:spcBef>
                <a:spcPts val="0"/>
              </a:spcBef>
              <a:buNone/>
              <a:defRPr sz="1000"/>
            </a:lvl6pPr>
            <a:lvl7pPr lvl="6" rtl="0" algn="r">
              <a:spcBef>
                <a:spcPts val="0"/>
              </a:spcBef>
              <a:buNone/>
              <a:defRPr sz="1000"/>
            </a:lvl7pPr>
            <a:lvl8pPr lvl="7" rtl="0" algn="r">
              <a:spcBef>
                <a:spcPts val="0"/>
              </a:spcBef>
              <a:buNone/>
              <a:defRPr sz="1000"/>
            </a:lvl8pPr>
            <a:lvl9pPr lvl="8" rtl="0" algn="r">
              <a:spcBef>
                <a:spcPts val="0"/>
              </a:spcBef>
              <a:buNone/>
              <a:defRPr sz="1000"/>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nal Slide Option1" showMasterSp="0" type="blank">
  <p:cSld name="BLANK">
    <p:bg>
      <p:bgPr>
        <a:solidFill>
          <a:schemeClr val="dk2"/>
        </a:solidFill>
      </p:bgPr>
    </p:bg>
    <p:spTree>
      <p:nvGrpSpPr>
        <p:cNvPr id="78" name="Shape 78"/>
        <p:cNvGrpSpPr/>
        <p:nvPr/>
      </p:nvGrpSpPr>
      <p:grpSpPr>
        <a:xfrm>
          <a:off x="0" y="0"/>
          <a:ext cx="0" cy="0"/>
          <a:chOff x="0" y="0"/>
          <a:chExt cx="0" cy="0"/>
        </a:xfrm>
      </p:grpSpPr>
      <p:pic>
        <p:nvPicPr>
          <p:cNvPr id="79" name="Shape 79"/>
          <p:cNvPicPr preferRelativeResize="0"/>
          <p:nvPr/>
        </p:nvPicPr>
        <p:blipFill rotWithShape="1">
          <a:blip r:embed="rId2">
            <a:alphaModFix/>
          </a:blip>
          <a:srcRect b="0" l="0" r="0" t="0"/>
          <a:stretch/>
        </p:blipFill>
        <p:spPr>
          <a:xfrm>
            <a:off x="3324884" y="2669191"/>
            <a:ext cx="2535000" cy="162300"/>
          </a:xfrm>
          <a:prstGeom prst="rect">
            <a:avLst/>
          </a:prstGeom>
          <a:noFill/>
          <a:ln>
            <a:noFill/>
          </a:ln>
        </p:spPr>
      </p:pic>
      <p:sp>
        <p:nvSpPr>
          <p:cNvPr id="80" name="Shape 80"/>
          <p:cNvSpPr txBox="1"/>
          <p:nvPr>
            <p:ph idx="12" type="sldNum"/>
          </p:nvPr>
        </p:nvSpPr>
        <p:spPr>
          <a:xfrm>
            <a:off x="8556784" y="4749851"/>
            <a:ext cx="548700" cy="393600"/>
          </a:xfrm>
          <a:prstGeom prst="rect">
            <a:avLst/>
          </a:prstGeom>
        </p:spPr>
        <p:txBody>
          <a:bodyPr anchorCtr="0" anchor="ctr" bIns="0" lIns="0" spcFirstLastPara="1" rIns="0" wrap="square" tIns="0">
            <a:noAutofit/>
          </a:bodyPr>
          <a:lstStyle>
            <a:lvl1pPr lvl="0" rtl="0" algn="r">
              <a:spcBef>
                <a:spcPts val="0"/>
              </a:spcBef>
              <a:buNone/>
              <a:defRPr sz="1000">
                <a:solidFill>
                  <a:schemeClr val="lt2"/>
                </a:solidFill>
              </a:defRPr>
            </a:lvl1pPr>
            <a:lvl2pPr lvl="1" rtl="0" algn="r">
              <a:spcBef>
                <a:spcPts val="0"/>
              </a:spcBef>
              <a:buNone/>
              <a:defRPr sz="1000">
                <a:solidFill>
                  <a:schemeClr val="lt2"/>
                </a:solidFill>
              </a:defRPr>
            </a:lvl2pPr>
            <a:lvl3pPr lvl="2" rtl="0" algn="r">
              <a:spcBef>
                <a:spcPts val="0"/>
              </a:spcBef>
              <a:buNone/>
              <a:defRPr sz="1000">
                <a:solidFill>
                  <a:schemeClr val="lt2"/>
                </a:solidFill>
              </a:defRPr>
            </a:lvl3pPr>
            <a:lvl4pPr lvl="3" rtl="0" algn="r">
              <a:spcBef>
                <a:spcPts val="0"/>
              </a:spcBef>
              <a:buNone/>
              <a:defRPr sz="1000">
                <a:solidFill>
                  <a:schemeClr val="lt2"/>
                </a:solidFill>
              </a:defRPr>
            </a:lvl4pPr>
            <a:lvl5pPr lvl="4" rtl="0" algn="r">
              <a:spcBef>
                <a:spcPts val="0"/>
              </a:spcBef>
              <a:buNone/>
              <a:defRPr sz="1000">
                <a:solidFill>
                  <a:schemeClr val="lt2"/>
                </a:solidFill>
              </a:defRPr>
            </a:lvl5pPr>
            <a:lvl6pPr lvl="5" rtl="0" algn="r">
              <a:spcBef>
                <a:spcPts val="0"/>
              </a:spcBef>
              <a:buNone/>
              <a:defRPr sz="1000">
                <a:solidFill>
                  <a:schemeClr val="lt2"/>
                </a:solidFill>
              </a:defRPr>
            </a:lvl6pPr>
            <a:lvl7pPr lvl="6" rtl="0" algn="r">
              <a:spcBef>
                <a:spcPts val="0"/>
              </a:spcBef>
              <a:buNone/>
              <a:defRPr sz="1000">
                <a:solidFill>
                  <a:schemeClr val="lt2"/>
                </a:solidFill>
              </a:defRPr>
            </a:lvl7pPr>
            <a:lvl8pPr lvl="7" rtl="0" algn="r">
              <a:spcBef>
                <a:spcPts val="0"/>
              </a:spcBef>
              <a:buNone/>
              <a:defRPr sz="1000">
                <a:solidFill>
                  <a:schemeClr val="lt2"/>
                </a:solidFill>
              </a:defRPr>
            </a:lvl8pPr>
            <a:lvl9pPr lvl="8" rtl="0" algn="r">
              <a:spcBef>
                <a:spcPts val="0"/>
              </a:spcBef>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Option2" showMasterSp="0">
  <p:cSld name="Title Slide Option2">
    <p:bg>
      <p:bgPr>
        <a:solidFill>
          <a:schemeClr val="accent6"/>
        </a:solidFill>
      </p:bgPr>
    </p:bg>
    <p:spTree>
      <p:nvGrpSpPr>
        <p:cNvPr id="81" name="Shape 81"/>
        <p:cNvGrpSpPr/>
        <p:nvPr/>
      </p:nvGrpSpPr>
      <p:grpSpPr>
        <a:xfrm>
          <a:off x="0" y="0"/>
          <a:ext cx="0" cy="0"/>
          <a:chOff x="0" y="0"/>
          <a:chExt cx="0" cy="0"/>
        </a:xfrm>
      </p:grpSpPr>
      <p:sp>
        <p:nvSpPr>
          <p:cNvPr id="82" name="Shape 82"/>
          <p:cNvSpPr txBox="1"/>
          <p:nvPr>
            <p:ph type="ctrTitle"/>
          </p:nvPr>
        </p:nvSpPr>
        <p:spPr>
          <a:xfrm>
            <a:off x="472765" y="1260901"/>
            <a:ext cx="3733800" cy="1547400"/>
          </a:xfrm>
          <a:prstGeom prst="rect">
            <a:avLst/>
          </a:prstGeom>
          <a:noFill/>
          <a:ln>
            <a:noFill/>
          </a:ln>
        </p:spPr>
        <p:txBody>
          <a:bodyPr anchorCtr="0" anchor="t" bIns="68575" lIns="68575" spcFirstLastPara="1" rIns="68575" wrap="square" tIns="68575"/>
          <a:lstStyle>
            <a:lvl1pPr indent="0" lvl="0" marL="0" marR="0" rtl="0" algn="l">
              <a:lnSpc>
                <a:spcPct val="110526"/>
              </a:lnSpc>
              <a:spcBef>
                <a:spcPts val="0"/>
              </a:spcBef>
              <a:spcAft>
                <a:spcPts val="0"/>
              </a:spcAft>
              <a:buClr>
                <a:schemeClr val="dk2"/>
              </a:buClr>
              <a:buSzPts val="1100"/>
              <a:buFont typeface="Times New Roman"/>
              <a:buNone/>
              <a:defRPr b="1" i="0" sz="2900" u="none" cap="none" strike="noStrike">
                <a:solidFill>
                  <a:schemeClr val="dk2"/>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83" name="Shape 83"/>
          <p:cNvSpPr txBox="1"/>
          <p:nvPr>
            <p:ph idx="1" type="subTitle"/>
          </p:nvPr>
        </p:nvSpPr>
        <p:spPr>
          <a:xfrm>
            <a:off x="471491" y="3042901"/>
            <a:ext cx="3444000" cy="848100"/>
          </a:xfrm>
          <a:prstGeom prst="rect">
            <a:avLst/>
          </a:prstGeom>
          <a:noFill/>
          <a:ln>
            <a:noFill/>
          </a:ln>
        </p:spPr>
        <p:txBody>
          <a:bodyPr anchorCtr="0" anchor="t" bIns="68575" lIns="68575" spcFirstLastPara="1" rIns="68575" wrap="square" tIns="68575"/>
          <a:lstStyle>
            <a:lvl1pPr indent="0" lvl="0" marL="0" marR="0" rtl="0" algn="l">
              <a:lnSpc>
                <a:spcPct val="133333"/>
              </a:lnSpc>
              <a:spcBef>
                <a:spcPts val="0"/>
              </a:spcBef>
              <a:spcAft>
                <a:spcPts val="0"/>
              </a:spcAft>
              <a:buClr>
                <a:schemeClr val="dk2"/>
              </a:buClr>
              <a:buSzPts val="1100"/>
              <a:buFont typeface="Arial"/>
              <a:buNone/>
              <a:defRPr b="0" i="0" sz="1400" u="none" cap="none" strike="noStrike">
                <a:solidFill>
                  <a:schemeClr val="dk2"/>
                </a:solidFill>
                <a:latin typeface="Arial"/>
                <a:ea typeface="Arial"/>
                <a:cs typeface="Arial"/>
                <a:sym typeface="Arial"/>
              </a:defRPr>
            </a:lvl1pPr>
            <a:lvl2pPr indent="0" lvl="1" marL="342900" marR="0" rtl="0" algn="ctr">
              <a:lnSpc>
                <a:spcPct val="122222"/>
              </a:lnSpc>
              <a:spcBef>
                <a:spcPts val="0"/>
              </a:spcBef>
              <a:spcAft>
                <a:spcPts val="0"/>
              </a:spcAft>
              <a:buClr>
                <a:schemeClr val="lt2"/>
              </a:buClr>
              <a:buSzPts val="1400"/>
              <a:buFont typeface="Arial"/>
              <a:buNone/>
              <a:defRPr b="0" i="0" sz="1400" u="none" cap="none" strike="noStrike">
                <a:solidFill>
                  <a:srgbClr val="88AABF"/>
                </a:solidFill>
                <a:latin typeface="Arial"/>
                <a:ea typeface="Arial"/>
                <a:cs typeface="Arial"/>
                <a:sym typeface="Arial"/>
              </a:defRPr>
            </a:lvl2pPr>
            <a:lvl3pPr indent="0" lvl="2" marL="685800" marR="0" rtl="0" algn="ctr">
              <a:lnSpc>
                <a:spcPct val="122222"/>
              </a:lnSpc>
              <a:spcBef>
                <a:spcPts val="0"/>
              </a:spcBef>
              <a:spcAft>
                <a:spcPts val="0"/>
              </a:spcAft>
              <a:buClr>
                <a:schemeClr val="accent4"/>
              </a:buClr>
              <a:buSzPts val="1400"/>
              <a:buFont typeface="Arial"/>
              <a:buNone/>
              <a:defRPr b="0" i="0" sz="1400" u="none" cap="none" strike="noStrike">
                <a:solidFill>
                  <a:srgbClr val="88AABF"/>
                </a:solidFill>
                <a:latin typeface="Arial"/>
                <a:ea typeface="Arial"/>
                <a:cs typeface="Arial"/>
                <a:sym typeface="Arial"/>
              </a:defRPr>
            </a:lvl3pPr>
            <a:lvl4pPr indent="0" lvl="3" marL="1028700" marR="0" rtl="0" algn="ctr">
              <a:lnSpc>
                <a:spcPct val="125000"/>
              </a:lnSpc>
              <a:spcBef>
                <a:spcPts val="0"/>
              </a:spcBef>
              <a:spcAft>
                <a:spcPts val="0"/>
              </a:spcAft>
              <a:buClr>
                <a:schemeClr val="dk1"/>
              </a:buClr>
              <a:buSzPts val="1100"/>
              <a:buFont typeface="Arial"/>
              <a:buNone/>
              <a:defRPr b="0" i="0" sz="900" u="none" cap="none" strike="noStrike">
                <a:solidFill>
                  <a:srgbClr val="88AABF"/>
                </a:solidFill>
                <a:latin typeface="Arial"/>
                <a:ea typeface="Arial"/>
                <a:cs typeface="Arial"/>
                <a:sym typeface="Arial"/>
              </a:defRPr>
            </a:lvl4pPr>
            <a:lvl5pPr indent="0" lvl="4" marL="1371600" marR="0" rtl="0" algn="ctr">
              <a:spcBef>
                <a:spcPts val="600"/>
              </a:spcBef>
              <a:spcAft>
                <a:spcPts val="0"/>
              </a:spcAft>
              <a:buClr>
                <a:srgbClr val="88AABF"/>
              </a:buClr>
              <a:buSzPts val="1400"/>
              <a:buFont typeface="Arial"/>
              <a:buNone/>
              <a:defRPr b="0" i="0" sz="1400" u="none" cap="none" strike="noStrike">
                <a:solidFill>
                  <a:srgbClr val="88AABF"/>
                </a:solidFill>
                <a:latin typeface="Arial"/>
                <a:ea typeface="Arial"/>
                <a:cs typeface="Arial"/>
                <a:sym typeface="Arial"/>
              </a:defRPr>
            </a:lvl5pPr>
            <a:lvl6pPr indent="0" lvl="5" marL="1714500" marR="0" rtl="0" algn="ctr">
              <a:spcBef>
                <a:spcPts val="300"/>
              </a:spcBef>
              <a:spcAft>
                <a:spcPts val="0"/>
              </a:spcAft>
              <a:buClr>
                <a:srgbClr val="88AABF"/>
              </a:buClr>
              <a:buSzPts val="1500"/>
              <a:buFont typeface="Arial"/>
              <a:buNone/>
              <a:defRPr b="0" i="0" sz="1500" u="none" cap="none" strike="noStrike">
                <a:solidFill>
                  <a:srgbClr val="88AABF"/>
                </a:solidFill>
                <a:latin typeface="Arial"/>
                <a:ea typeface="Arial"/>
                <a:cs typeface="Arial"/>
                <a:sym typeface="Arial"/>
              </a:defRPr>
            </a:lvl6pPr>
            <a:lvl7pPr indent="0" lvl="6" marL="2057400" marR="0" rtl="0" algn="ctr">
              <a:spcBef>
                <a:spcPts val="300"/>
              </a:spcBef>
              <a:spcAft>
                <a:spcPts val="0"/>
              </a:spcAft>
              <a:buClr>
                <a:srgbClr val="88AABF"/>
              </a:buClr>
              <a:buSzPts val="1500"/>
              <a:buFont typeface="Arial"/>
              <a:buNone/>
              <a:defRPr b="0" i="0" sz="1500" u="none" cap="none" strike="noStrike">
                <a:solidFill>
                  <a:srgbClr val="88AABF"/>
                </a:solidFill>
                <a:latin typeface="Arial"/>
                <a:ea typeface="Arial"/>
                <a:cs typeface="Arial"/>
                <a:sym typeface="Arial"/>
              </a:defRPr>
            </a:lvl7pPr>
            <a:lvl8pPr indent="0" lvl="7" marL="2400300" marR="0" rtl="0" algn="ctr">
              <a:spcBef>
                <a:spcPts val="300"/>
              </a:spcBef>
              <a:spcAft>
                <a:spcPts val="0"/>
              </a:spcAft>
              <a:buClr>
                <a:srgbClr val="88AABF"/>
              </a:buClr>
              <a:buSzPts val="1500"/>
              <a:buFont typeface="Arial"/>
              <a:buNone/>
              <a:defRPr b="0" i="0" sz="1500" u="none" cap="none" strike="noStrike">
                <a:solidFill>
                  <a:srgbClr val="88AABF"/>
                </a:solidFill>
                <a:latin typeface="Arial"/>
                <a:ea typeface="Arial"/>
                <a:cs typeface="Arial"/>
                <a:sym typeface="Arial"/>
              </a:defRPr>
            </a:lvl8pPr>
            <a:lvl9pPr indent="0" lvl="8" marL="2743200" marR="0" rtl="0" algn="ctr">
              <a:spcBef>
                <a:spcPts val="300"/>
              </a:spcBef>
              <a:spcAft>
                <a:spcPts val="0"/>
              </a:spcAft>
              <a:buClr>
                <a:srgbClr val="88AABF"/>
              </a:buClr>
              <a:buSzPts val="1500"/>
              <a:buFont typeface="Arial"/>
              <a:buNone/>
              <a:defRPr b="0" i="0" sz="1500" u="none" cap="none" strike="noStrike">
                <a:solidFill>
                  <a:srgbClr val="88AABF"/>
                </a:solidFill>
                <a:latin typeface="Arial"/>
                <a:ea typeface="Arial"/>
                <a:cs typeface="Arial"/>
                <a:sym typeface="Arial"/>
              </a:defRPr>
            </a:lvl9pPr>
          </a:lstStyle>
          <a:p/>
        </p:txBody>
      </p:sp>
      <p:sp>
        <p:nvSpPr>
          <p:cNvPr id="84" name="Shape 84"/>
          <p:cNvSpPr txBox="1"/>
          <p:nvPr>
            <p:ph idx="2" type="body"/>
          </p:nvPr>
        </p:nvSpPr>
        <p:spPr>
          <a:xfrm>
            <a:off x="469613" y="4699397"/>
            <a:ext cx="3965700" cy="214500"/>
          </a:xfrm>
          <a:prstGeom prst="rect">
            <a:avLst/>
          </a:prstGeom>
          <a:noFill/>
          <a:ln>
            <a:noFill/>
          </a:ln>
        </p:spPr>
        <p:txBody>
          <a:bodyPr anchorCtr="0" anchor="t" bIns="68575" lIns="68575" spcFirstLastPara="1" rIns="68575" wrap="square" tIns="68575"/>
          <a:lstStyle>
            <a:lvl1pPr indent="-228600" lvl="0" marL="457200" marR="0" rtl="0" algn="l">
              <a:lnSpc>
                <a:spcPct val="122222"/>
              </a:lnSpc>
              <a:spcBef>
                <a:spcPts val="0"/>
              </a:spcBef>
              <a:spcAft>
                <a:spcPts val="0"/>
              </a:spcAft>
              <a:buClr>
                <a:schemeClr val="dk2"/>
              </a:buClr>
              <a:buSzPts val="1100"/>
              <a:buFont typeface="Arial"/>
              <a:buNone/>
              <a:defRPr b="0" i="0" sz="1400" u="none" cap="none" strike="noStrike">
                <a:solidFill>
                  <a:schemeClr val="dk2"/>
                </a:solidFill>
                <a:latin typeface="Arial"/>
                <a:ea typeface="Arial"/>
                <a:cs typeface="Arial"/>
                <a:sym typeface="Arial"/>
              </a:defRPr>
            </a:lvl1pPr>
            <a:lvl2pPr indent="-317500" lvl="1" marL="9144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85" name="Shape 85"/>
          <p:cNvSpPr/>
          <p:nvPr>
            <p:ph idx="3" type="pic"/>
          </p:nvPr>
        </p:nvSpPr>
        <p:spPr>
          <a:xfrm>
            <a:off x="4581524" y="0"/>
            <a:ext cx="4562700" cy="5143500"/>
          </a:xfrm>
          <a:prstGeom prst="rect">
            <a:avLst/>
          </a:prstGeom>
          <a:solidFill>
            <a:srgbClr val="BBBBBB"/>
          </a:solidFill>
          <a:ln>
            <a:noFill/>
          </a:ln>
        </p:spPr>
        <p:txBody>
          <a:bodyPr anchorCtr="0" anchor="t" bIns="68575" lIns="68575" spcFirstLastPara="1" rIns="68575" wrap="square" tIns="68575"/>
          <a:lstStyle>
            <a:lvl1pPr indent="0" lvl="0" marL="0" marR="0" rtl="0" algn="ctr">
              <a:lnSpc>
                <a:spcPct val="172727"/>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pic>
        <p:nvPicPr>
          <p:cNvPr id="86" name="Shape 86"/>
          <p:cNvPicPr preferRelativeResize="0"/>
          <p:nvPr/>
        </p:nvPicPr>
        <p:blipFill rotWithShape="1">
          <a:blip r:embed="rId2">
            <a:alphaModFix/>
          </a:blip>
          <a:srcRect b="0" l="0" r="0" t="0"/>
          <a:stretch/>
        </p:blipFill>
        <p:spPr>
          <a:xfrm>
            <a:off x="460375" y="306830"/>
            <a:ext cx="861300" cy="610200"/>
          </a:xfrm>
          <a:prstGeom prst="rect">
            <a:avLst/>
          </a:prstGeom>
          <a:noFill/>
          <a:ln>
            <a:noFill/>
          </a:ln>
        </p:spPr>
      </p:pic>
      <p:sp>
        <p:nvSpPr>
          <p:cNvPr id="87" name="Shape 87"/>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dk2"/>
                </a:solidFill>
                <a:latin typeface="Arial"/>
                <a:ea typeface="Arial"/>
                <a:cs typeface="Arial"/>
                <a:sym typeface="Arial"/>
              </a:defRPr>
            </a:lvl1pPr>
            <a:lvl2pPr indent="0" lvl="1" marL="0" marR="0" rtl="0" algn="l">
              <a:spcBef>
                <a:spcPts val="0"/>
              </a:spcBef>
              <a:buNone/>
              <a:defRPr b="1" sz="600">
                <a:solidFill>
                  <a:schemeClr val="dk2"/>
                </a:solidFill>
                <a:latin typeface="Arial"/>
                <a:ea typeface="Arial"/>
                <a:cs typeface="Arial"/>
                <a:sym typeface="Arial"/>
              </a:defRPr>
            </a:lvl2pPr>
            <a:lvl3pPr indent="0" lvl="2" marL="0" marR="0" rtl="0" algn="l">
              <a:spcBef>
                <a:spcPts val="0"/>
              </a:spcBef>
              <a:buNone/>
              <a:defRPr b="1" sz="600">
                <a:solidFill>
                  <a:schemeClr val="dk2"/>
                </a:solidFill>
                <a:latin typeface="Arial"/>
                <a:ea typeface="Arial"/>
                <a:cs typeface="Arial"/>
                <a:sym typeface="Arial"/>
              </a:defRPr>
            </a:lvl3pPr>
            <a:lvl4pPr indent="0" lvl="3" marL="0" marR="0" rtl="0" algn="l">
              <a:spcBef>
                <a:spcPts val="0"/>
              </a:spcBef>
              <a:buNone/>
              <a:defRPr b="1" sz="600">
                <a:solidFill>
                  <a:schemeClr val="dk2"/>
                </a:solidFill>
                <a:latin typeface="Arial"/>
                <a:ea typeface="Arial"/>
                <a:cs typeface="Arial"/>
                <a:sym typeface="Arial"/>
              </a:defRPr>
            </a:lvl4pPr>
            <a:lvl5pPr indent="0" lvl="4" marL="0" marR="0" rtl="0" algn="l">
              <a:spcBef>
                <a:spcPts val="0"/>
              </a:spcBef>
              <a:buNone/>
              <a:defRPr b="1" sz="600">
                <a:solidFill>
                  <a:schemeClr val="dk2"/>
                </a:solidFill>
                <a:latin typeface="Arial"/>
                <a:ea typeface="Arial"/>
                <a:cs typeface="Arial"/>
                <a:sym typeface="Arial"/>
              </a:defRPr>
            </a:lvl5pPr>
            <a:lvl6pPr indent="0" lvl="5" marL="0" marR="0" rtl="0" algn="l">
              <a:spcBef>
                <a:spcPts val="0"/>
              </a:spcBef>
              <a:buNone/>
              <a:defRPr b="1" sz="600">
                <a:solidFill>
                  <a:schemeClr val="dk2"/>
                </a:solidFill>
                <a:latin typeface="Arial"/>
                <a:ea typeface="Arial"/>
                <a:cs typeface="Arial"/>
                <a:sym typeface="Arial"/>
              </a:defRPr>
            </a:lvl6pPr>
            <a:lvl7pPr indent="0" lvl="6" marL="0" marR="0" rtl="0" algn="l">
              <a:spcBef>
                <a:spcPts val="0"/>
              </a:spcBef>
              <a:buNone/>
              <a:defRPr b="1" sz="600">
                <a:solidFill>
                  <a:schemeClr val="dk2"/>
                </a:solidFill>
                <a:latin typeface="Arial"/>
                <a:ea typeface="Arial"/>
                <a:cs typeface="Arial"/>
                <a:sym typeface="Arial"/>
              </a:defRPr>
            </a:lvl7pPr>
            <a:lvl8pPr indent="0" lvl="7" marL="0" marR="0" rtl="0" algn="l">
              <a:spcBef>
                <a:spcPts val="0"/>
              </a:spcBef>
              <a:buNone/>
              <a:defRPr b="1" sz="600">
                <a:solidFill>
                  <a:schemeClr val="dk2"/>
                </a:solidFill>
                <a:latin typeface="Arial"/>
                <a:ea typeface="Arial"/>
                <a:cs typeface="Arial"/>
                <a:sym typeface="Arial"/>
              </a:defRPr>
            </a:lvl8pPr>
            <a:lvl9pPr indent="0" lvl="8" marL="0" marR="0" rtl="0" algn="l">
              <a:spcBef>
                <a:spcPts val="0"/>
              </a:spcBef>
              <a:buNone/>
              <a:defRPr b="1" sz="600">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cxnSp>
        <p:nvCxnSpPr>
          <p:cNvPr id="88" name="Shape 88"/>
          <p:cNvCxnSpPr/>
          <p:nvPr/>
        </p:nvCxnSpPr>
        <p:spPr>
          <a:xfrm>
            <a:off x="8506859" y="4890015"/>
            <a:ext cx="0" cy="64800"/>
          </a:xfrm>
          <a:prstGeom prst="straightConnector1">
            <a:avLst/>
          </a:prstGeom>
          <a:noFill/>
          <a:ln cap="flat" cmpd="sng" w="9525">
            <a:solidFill>
              <a:schemeClr val="dk2"/>
            </a:solidFill>
            <a:prstDash val="solid"/>
            <a:round/>
            <a:headEnd len="sm" w="sm" type="none"/>
            <a:tailEnd len="sm" w="sm" type="none"/>
          </a:ln>
        </p:spPr>
      </p:cxnSp>
      <p:sp>
        <p:nvSpPr>
          <p:cNvPr id="89" name="Shape 89"/>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Option3" showMasterSp="0">
  <p:cSld name="Title Slide Option3">
    <p:bg>
      <p:bgPr>
        <a:solidFill>
          <a:schemeClr val="accent4"/>
        </a:solidFill>
      </p:bgPr>
    </p:bg>
    <p:spTree>
      <p:nvGrpSpPr>
        <p:cNvPr id="90" name="Shape 90"/>
        <p:cNvGrpSpPr/>
        <p:nvPr/>
      </p:nvGrpSpPr>
      <p:grpSpPr>
        <a:xfrm>
          <a:off x="0" y="0"/>
          <a:ext cx="0" cy="0"/>
          <a:chOff x="0" y="0"/>
          <a:chExt cx="0" cy="0"/>
        </a:xfrm>
      </p:grpSpPr>
      <p:pic>
        <p:nvPicPr>
          <p:cNvPr id="91" name="Shape 91"/>
          <p:cNvPicPr preferRelativeResize="0"/>
          <p:nvPr/>
        </p:nvPicPr>
        <p:blipFill rotWithShape="1">
          <a:blip r:embed="rId2">
            <a:alphaModFix/>
          </a:blip>
          <a:srcRect b="0" l="0" r="0" t="0"/>
          <a:stretch/>
        </p:blipFill>
        <p:spPr>
          <a:xfrm>
            <a:off x="460375" y="307469"/>
            <a:ext cx="860400" cy="607800"/>
          </a:xfrm>
          <a:prstGeom prst="rect">
            <a:avLst/>
          </a:prstGeom>
          <a:noFill/>
          <a:ln>
            <a:noFill/>
          </a:ln>
        </p:spPr>
      </p:pic>
      <p:sp>
        <p:nvSpPr>
          <p:cNvPr id="92" name="Shape 92"/>
          <p:cNvSpPr txBox="1"/>
          <p:nvPr>
            <p:ph type="ctrTitle"/>
          </p:nvPr>
        </p:nvSpPr>
        <p:spPr>
          <a:xfrm>
            <a:off x="472765" y="1260900"/>
            <a:ext cx="3733800" cy="1483200"/>
          </a:xfrm>
          <a:prstGeom prst="rect">
            <a:avLst/>
          </a:prstGeom>
          <a:noFill/>
          <a:ln>
            <a:noFill/>
          </a:ln>
        </p:spPr>
        <p:txBody>
          <a:bodyPr anchorCtr="0" anchor="t" bIns="68575" lIns="68575" spcFirstLastPara="1" rIns="68575" wrap="square" tIns="68575"/>
          <a:lstStyle>
            <a:lvl1pPr indent="0" lvl="0" marL="0" marR="0" rtl="0" algn="l">
              <a:lnSpc>
                <a:spcPct val="110526"/>
              </a:lnSpc>
              <a:spcBef>
                <a:spcPts val="0"/>
              </a:spcBef>
              <a:spcAft>
                <a:spcPts val="0"/>
              </a:spcAft>
              <a:buClr>
                <a:schemeClr val="lt1"/>
              </a:buClr>
              <a:buSzPts val="1100"/>
              <a:buFont typeface="Times New Roman"/>
              <a:buNone/>
              <a:defRPr b="1" i="0" sz="2900" u="none" cap="none" strike="noStrike">
                <a:solidFill>
                  <a:schemeClr val="lt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93" name="Shape 93"/>
          <p:cNvSpPr txBox="1"/>
          <p:nvPr>
            <p:ph idx="1" type="subTitle"/>
          </p:nvPr>
        </p:nvSpPr>
        <p:spPr>
          <a:xfrm>
            <a:off x="471491" y="3042901"/>
            <a:ext cx="3444000" cy="848100"/>
          </a:xfrm>
          <a:prstGeom prst="rect">
            <a:avLst/>
          </a:prstGeom>
          <a:noFill/>
          <a:ln>
            <a:noFill/>
          </a:ln>
        </p:spPr>
        <p:txBody>
          <a:bodyPr anchorCtr="0" anchor="t" bIns="68575" lIns="68575" spcFirstLastPara="1" rIns="68575" wrap="square" tIns="68575"/>
          <a:lstStyle>
            <a:lvl1pPr indent="0" lvl="0" marL="0" marR="0" rtl="0" algn="l">
              <a:lnSpc>
                <a:spcPct val="133333"/>
              </a:lnSpc>
              <a:spcBef>
                <a:spcPts val="0"/>
              </a:spcBef>
              <a:spcAft>
                <a:spcPts val="0"/>
              </a:spcAft>
              <a:buClr>
                <a:schemeClr val="accent6"/>
              </a:buClr>
              <a:buSzPts val="1100"/>
              <a:buFont typeface="Arial"/>
              <a:buNone/>
              <a:defRPr b="0" i="0" sz="1400" u="none" cap="none" strike="noStrike">
                <a:solidFill>
                  <a:schemeClr val="accent6"/>
                </a:solidFill>
                <a:latin typeface="Arial"/>
                <a:ea typeface="Arial"/>
                <a:cs typeface="Arial"/>
                <a:sym typeface="Arial"/>
              </a:defRPr>
            </a:lvl1pPr>
            <a:lvl2pPr indent="0" lvl="1" marL="342900" marR="0" rtl="0" algn="ctr">
              <a:lnSpc>
                <a:spcPct val="122222"/>
              </a:lnSpc>
              <a:spcBef>
                <a:spcPts val="0"/>
              </a:spcBef>
              <a:spcAft>
                <a:spcPts val="0"/>
              </a:spcAft>
              <a:buClr>
                <a:schemeClr val="lt2"/>
              </a:buClr>
              <a:buSzPts val="1400"/>
              <a:buFont typeface="Arial"/>
              <a:buNone/>
              <a:defRPr b="0" i="0" sz="1400" u="none" cap="none" strike="noStrike">
                <a:solidFill>
                  <a:srgbClr val="88AABF"/>
                </a:solidFill>
                <a:latin typeface="Arial"/>
                <a:ea typeface="Arial"/>
                <a:cs typeface="Arial"/>
                <a:sym typeface="Arial"/>
              </a:defRPr>
            </a:lvl2pPr>
            <a:lvl3pPr indent="0" lvl="2" marL="685800" marR="0" rtl="0" algn="ctr">
              <a:lnSpc>
                <a:spcPct val="122222"/>
              </a:lnSpc>
              <a:spcBef>
                <a:spcPts val="0"/>
              </a:spcBef>
              <a:spcAft>
                <a:spcPts val="0"/>
              </a:spcAft>
              <a:buClr>
                <a:schemeClr val="accent4"/>
              </a:buClr>
              <a:buSzPts val="1400"/>
              <a:buFont typeface="Arial"/>
              <a:buNone/>
              <a:defRPr b="0" i="0" sz="1400" u="none" cap="none" strike="noStrike">
                <a:solidFill>
                  <a:srgbClr val="88AABF"/>
                </a:solidFill>
                <a:latin typeface="Arial"/>
                <a:ea typeface="Arial"/>
                <a:cs typeface="Arial"/>
                <a:sym typeface="Arial"/>
              </a:defRPr>
            </a:lvl3pPr>
            <a:lvl4pPr indent="0" lvl="3" marL="1028700" marR="0" rtl="0" algn="ctr">
              <a:lnSpc>
                <a:spcPct val="125000"/>
              </a:lnSpc>
              <a:spcBef>
                <a:spcPts val="0"/>
              </a:spcBef>
              <a:spcAft>
                <a:spcPts val="0"/>
              </a:spcAft>
              <a:buClr>
                <a:schemeClr val="dk1"/>
              </a:buClr>
              <a:buSzPts val="1100"/>
              <a:buFont typeface="Arial"/>
              <a:buNone/>
              <a:defRPr b="0" i="0" sz="900" u="none" cap="none" strike="noStrike">
                <a:solidFill>
                  <a:srgbClr val="88AABF"/>
                </a:solidFill>
                <a:latin typeface="Arial"/>
                <a:ea typeface="Arial"/>
                <a:cs typeface="Arial"/>
                <a:sym typeface="Arial"/>
              </a:defRPr>
            </a:lvl4pPr>
            <a:lvl5pPr indent="0" lvl="4" marL="1371600" marR="0" rtl="0" algn="ctr">
              <a:spcBef>
                <a:spcPts val="600"/>
              </a:spcBef>
              <a:spcAft>
                <a:spcPts val="0"/>
              </a:spcAft>
              <a:buClr>
                <a:srgbClr val="88AABF"/>
              </a:buClr>
              <a:buSzPts val="1400"/>
              <a:buFont typeface="Arial"/>
              <a:buNone/>
              <a:defRPr b="0" i="0" sz="1400" u="none" cap="none" strike="noStrike">
                <a:solidFill>
                  <a:srgbClr val="88AABF"/>
                </a:solidFill>
                <a:latin typeface="Arial"/>
                <a:ea typeface="Arial"/>
                <a:cs typeface="Arial"/>
                <a:sym typeface="Arial"/>
              </a:defRPr>
            </a:lvl5pPr>
            <a:lvl6pPr indent="0" lvl="5" marL="1714500" marR="0" rtl="0" algn="ctr">
              <a:spcBef>
                <a:spcPts val="300"/>
              </a:spcBef>
              <a:spcAft>
                <a:spcPts val="0"/>
              </a:spcAft>
              <a:buClr>
                <a:srgbClr val="88AABF"/>
              </a:buClr>
              <a:buSzPts val="1500"/>
              <a:buFont typeface="Arial"/>
              <a:buNone/>
              <a:defRPr b="0" i="0" sz="1500" u="none" cap="none" strike="noStrike">
                <a:solidFill>
                  <a:srgbClr val="88AABF"/>
                </a:solidFill>
                <a:latin typeface="Arial"/>
                <a:ea typeface="Arial"/>
                <a:cs typeface="Arial"/>
                <a:sym typeface="Arial"/>
              </a:defRPr>
            </a:lvl6pPr>
            <a:lvl7pPr indent="0" lvl="6" marL="2057400" marR="0" rtl="0" algn="ctr">
              <a:spcBef>
                <a:spcPts val="300"/>
              </a:spcBef>
              <a:spcAft>
                <a:spcPts val="0"/>
              </a:spcAft>
              <a:buClr>
                <a:srgbClr val="88AABF"/>
              </a:buClr>
              <a:buSzPts val="1500"/>
              <a:buFont typeface="Arial"/>
              <a:buNone/>
              <a:defRPr b="0" i="0" sz="1500" u="none" cap="none" strike="noStrike">
                <a:solidFill>
                  <a:srgbClr val="88AABF"/>
                </a:solidFill>
                <a:latin typeface="Arial"/>
                <a:ea typeface="Arial"/>
                <a:cs typeface="Arial"/>
                <a:sym typeface="Arial"/>
              </a:defRPr>
            </a:lvl7pPr>
            <a:lvl8pPr indent="0" lvl="7" marL="2400300" marR="0" rtl="0" algn="ctr">
              <a:spcBef>
                <a:spcPts val="300"/>
              </a:spcBef>
              <a:spcAft>
                <a:spcPts val="0"/>
              </a:spcAft>
              <a:buClr>
                <a:srgbClr val="88AABF"/>
              </a:buClr>
              <a:buSzPts val="1500"/>
              <a:buFont typeface="Arial"/>
              <a:buNone/>
              <a:defRPr b="0" i="0" sz="1500" u="none" cap="none" strike="noStrike">
                <a:solidFill>
                  <a:srgbClr val="88AABF"/>
                </a:solidFill>
                <a:latin typeface="Arial"/>
                <a:ea typeface="Arial"/>
                <a:cs typeface="Arial"/>
                <a:sym typeface="Arial"/>
              </a:defRPr>
            </a:lvl8pPr>
            <a:lvl9pPr indent="0" lvl="8" marL="2743200" marR="0" rtl="0" algn="ctr">
              <a:spcBef>
                <a:spcPts val="300"/>
              </a:spcBef>
              <a:spcAft>
                <a:spcPts val="0"/>
              </a:spcAft>
              <a:buClr>
                <a:srgbClr val="88AABF"/>
              </a:buClr>
              <a:buSzPts val="1500"/>
              <a:buFont typeface="Arial"/>
              <a:buNone/>
              <a:defRPr b="0" i="0" sz="1500" u="none" cap="none" strike="noStrike">
                <a:solidFill>
                  <a:srgbClr val="88AABF"/>
                </a:solidFill>
                <a:latin typeface="Arial"/>
                <a:ea typeface="Arial"/>
                <a:cs typeface="Arial"/>
                <a:sym typeface="Arial"/>
              </a:defRPr>
            </a:lvl9pPr>
          </a:lstStyle>
          <a:p/>
        </p:txBody>
      </p:sp>
      <p:sp>
        <p:nvSpPr>
          <p:cNvPr id="94" name="Shape 94"/>
          <p:cNvSpPr txBox="1"/>
          <p:nvPr>
            <p:ph idx="2" type="body"/>
          </p:nvPr>
        </p:nvSpPr>
        <p:spPr>
          <a:xfrm>
            <a:off x="469613" y="4699397"/>
            <a:ext cx="3965700" cy="214500"/>
          </a:xfrm>
          <a:prstGeom prst="rect">
            <a:avLst/>
          </a:prstGeom>
          <a:noFill/>
          <a:ln>
            <a:noFill/>
          </a:ln>
        </p:spPr>
        <p:txBody>
          <a:bodyPr anchorCtr="0" anchor="t" bIns="68575" lIns="68575" spcFirstLastPara="1" rIns="68575" wrap="square" tIns="68575"/>
          <a:lstStyle>
            <a:lvl1pPr indent="-228600" lvl="0" marL="457200" marR="0" rtl="0" algn="l">
              <a:lnSpc>
                <a:spcPct val="122222"/>
              </a:lnSpc>
              <a:spcBef>
                <a:spcPts val="0"/>
              </a:spcBef>
              <a:spcAft>
                <a:spcPts val="0"/>
              </a:spcAft>
              <a:buClr>
                <a:schemeClr val="accent6"/>
              </a:buClr>
              <a:buSzPts val="1100"/>
              <a:buFont typeface="Arial"/>
              <a:buNone/>
              <a:defRPr b="0" i="0" sz="1400" u="none" cap="none" strike="noStrike">
                <a:solidFill>
                  <a:schemeClr val="accent6"/>
                </a:solidFill>
                <a:latin typeface="Arial"/>
                <a:ea typeface="Arial"/>
                <a:cs typeface="Arial"/>
                <a:sym typeface="Arial"/>
              </a:defRPr>
            </a:lvl1pPr>
            <a:lvl2pPr indent="-317500" lvl="1" marL="9144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95" name="Shape 95"/>
          <p:cNvSpPr/>
          <p:nvPr>
            <p:ph idx="3" type="pic"/>
          </p:nvPr>
        </p:nvSpPr>
        <p:spPr>
          <a:xfrm>
            <a:off x="4581526" y="0"/>
            <a:ext cx="4562700" cy="5143500"/>
          </a:xfrm>
          <a:prstGeom prst="rect">
            <a:avLst/>
          </a:prstGeom>
          <a:solidFill>
            <a:srgbClr val="BBBBBB"/>
          </a:solidFill>
          <a:ln>
            <a:noFill/>
          </a:ln>
        </p:spPr>
        <p:txBody>
          <a:bodyPr anchorCtr="0" anchor="t" bIns="68575" lIns="68575" spcFirstLastPara="1" rIns="68575" wrap="square" tIns="68575"/>
          <a:lstStyle>
            <a:lvl1pPr indent="0" lvl="0" marL="0" marR="0" rtl="0" algn="ctr">
              <a:lnSpc>
                <a:spcPct val="172727"/>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96" name="Shape 96"/>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dk2"/>
                </a:solidFill>
                <a:latin typeface="Arial"/>
                <a:ea typeface="Arial"/>
                <a:cs typeface="Arial"/>
                <a:sym typeface="Arial"/>
              </a:defRPr>
            </a:lvl1pPr>
            <a:lvl2pPr indent="0" lvl="1" marL="0" marR="0" rtl="0" algn="l">
              <a:spcBef>
                <a:spcPts val="0"/>
              </a:spcBef>
              <a:buNone/>
              <a:defRPr b="1" sz="600">
                <a:solidFill>
                  <a:schemeClr val="dk2"/>
                </a:solidFill>
                <a:latin typeface="Arial"/>
                <a:ea typeface="Arial"/>
                <a:cs typeface="Arial"/>
                <a:sym typeface="Arial"/>
              </a:defRPr>
            </a:lvl2pPr>
            <a:lvl3pPr indent="0" lvl="2" marL="0" marR="0" rtl="0" algn="l">
              <a:spcBef>
                <a:spcPts val="0"/>
              </a:spcBef>
              <a:buNone/>
              <a:defRPr b="1" sz="600">
                <a:solidFill>
                  <a:schemeClr val="dk2"/>
                </a:solidFill>
                <a:latin typeface="Arial"/>
                <a:ea typeface="Arial"/>
                <a:cs typeface="Arial"/>
                <a:sym typeface="Arial"/>
              </a:defRPr>
            </a:lvl3pPr>
            <a:lvl4pPr indent="0" lvl="3" marL="0" marR="0" rtl="0" algn="l">
              <a:spcBef>
                <a:spcPts val="0"/>
              </a:spcBef>
              <a:buNone/>
              <a:defRPr b="1" sz="600">
                <a:solidFill>
                  <a:schemeClr val="dk2"/>
                </a:solidFill>
                <a:latin typeface="Arial"/>
                <a:ea typeface="Arial"/>
                <a:cs typeface="Arial"/>
                <a:sym typeface="Arial"/>
              </a:defRPr>
            </a:lvl4pPr>
            <a:lvl5pPr indent="0" lvl="4" marL="0" marR="0" rtl="0" algn="l">
              <a:spcBef>
                <a:spcPts val="0"/>
              </a:spcBef>
              <a:buNone/>
              <a:defRPr b="1" sz="600">
                <a:solidFill>
                  <a:schemeClr val="dk2"/>
                </a:solidFill>
                <a:latin typeface="Arial"/>
                <a:ea typeface="Arial"/>
                <a:cs typeface="Arial"/>
                <a:sym typeface="Arial"/>
              </a:defRPr>
            </a:lvl5pPr>
            <a:lvl6pPr indent="0" lvl="5" marL="0" marR="0" rtl="0" algn="l">
              <a:spcBef>
                <a:spcPts val="0"/>
              </a:spcBef>
              <a:buNone/>
              <a:defRPr b="1" sz="600">
                <a:solidFill>
                  <a:schemeClr val="dk2"/>
                </a:solidFill>
                <a:latin typeface="Arial"/>
                <a:ea typeface="Arial"/>
                <a:cs typeface="Arial"/>
                <a:sym typeface="Arial"/>
              </a:defRPr>
            </a:lvl6pPr>
            <a:lvl7pPr indent="0" lvl="6" marL="0" marR="0" rtl="0" algn="l">
              <a:spcBef>
                <a:spcPts val="0"/>
              </a:spcBef>
              <a:buNone/>
              <a:defRPr b="1" sz="600">
                <a:solidFill>
                  <a:schemeClr val="dk2"/>
                </a:solidFill>
                <a:latin typeface="Arial"/>
                <a:ea typeface="Arial"/>
                <a:cs typeface="Arial"/>
                <a:sym typeface="Arial"/>
              </a:defRPr>
            </a:lvl7pPr>
            <a:lvl8pPr indent="0" lvl="7" marL="0" marR="0" rtl="0" algn="l">
              <a:spcBef>
                <a:spcPts val="0"/>
              </a:spcBef>
              <a:buNone/>
              <a:defRPr b="1" sz="600">
                <a:solidFill>
                  <a:schemeClr val="dk2"/>
                </a:solidFill>
                <a:latin typeface="Arial"/>
                <a:ea typeface="Arial"/>
                <a:cs typeface="Arial"/>
                <a:sym typeface="Arial"/>
              </a:defRPr>
            </a:lvl8pPr>
            <a:lvl9pPr indent="0" lvl="8" marL="0" marR="0" rtl="0" algn="l">
              <a:spcBef>
                <a:spcPts val="0"/>
              </a:spcBef>
              <a:buNone/>
              <a:defRPr b="1" sz="600">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cxnSp>
        <p:nvCxnSpPr>
          <p:cNvPr id="97" name="Shape 97"/>
          <p:cNvCxnSpPr/>
          <p:nvPr/>
        </p:nvCxnSpPr>
        <p:spPr>
          <a:xfrm>
            <a:off x="8506859" y="4890015"/>
            <a:ext cx="0" cy="64800"/>
          </a:xfrm>
          <a:prstGeom prst="straightConnector1">
            <a:avLst/>
          </a:prstGeom>
          <a:noFill/>
          <a:ln cap="flat" cmpd="sng" w="9525">
            <a:solidFill>
              <a:schemeClr val="dk2"/>
            </a:solidFill>
            <a:prstDash val="solid"/>
            <a:round/>
            <a:headEnd len="sm" w="sm" type="none"/>
            <a:tailEnd len="sm" w="sm" type="none"/>
          </a:ln>
        </p:spPr>
      </p:cxnSp>
      <p:sp>
        <p:nvSpPr>
          <p:cNvPr id="98" name="Shape 98"/>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Option 1" showMasterSp="0">
  <p:cSld name="Divider Option 1">
    <p:bg>
      <p:bgPr>
        <a:blipFill rotWithShape="1">
          <a:blip r:embed="rId2">
            <a:alphaModFix/>
          </a:blip>
          <a:stretch>
            <a:fillRect b="0" l="-16998" r="-16998" t="0"/>
          </a:stretch>
        </a:blipFill>
      </p:bgPr>
    </p:bg>
    <p:spTree>
      <p:nvGrpSpPr>
        <p:cNvPr id="99" name="Shape 99"/>
        <p:cNvGrpSpPr/>
        <p:nvPr/>
      </p:nvGrpSpPr>
      <p:grpSpPr>
        <a:xfrm>
          <a:off x="0" y="0"/>
          <a:ext cx="0" cy="0"/>
          <a:chOff x="0" y="0"/>
          <a:chExt cx="0" cy="0"/>
        </a:xfrm>
      </p:grpSpPr>
      <p:sp>
        <p:nvSpPr>
          <p:cNvPr id="100" name="Shape 100"/>
          <p:cNvSpPr/>
          <p:nvPr/>
        </p:nvSpPr>
        <p:spPr>
          <a:xfrm>
            <a:off x="2619600" y="588428"/>
            <a:ext cx="3906900" cy="4066800"/>
          </a:xfrm>
          <a:custGeom>
            <a:pathLst>
              <a:path extrusionOk="0" h="120000" w="120000">
                <a:moveTo>
                  <a:pt x="116779" y="73492"/>
                </a:moveTo>
                <a:cubicBezTo>
                  <a:pt x="119504" y="63571"/>
                  <a:pt x="120000" y="53492"/>
                  <a:pt x="118017" y="44285"/>
                </a:cubicBezTo>
                <a:cubicBezTo>
                  <a:pt x="117357" y="41190"/>
                  <a:pt x="116366" y="38095"/>
                  <a:pt x="115127" y="35238"/>
                </a:cubicBezTo>
                <a:cubicBezTo>
                  <a:pt x="108107" y="19285"/>
                  <a:pt x="92085" y="7380"/>
                  <a:pt x="72181" y="3333"/>
                </a:cubicBezTo>
                <a:cubicBezTo>
                  <a:pt x="55746" y="0"/>
                  <a:pt x="38981" y="2698"/>
                  <a:pt x="25189" y="10952"/>
                </a:cubicBezTo>
                <a:cubicBezTo>
                  <a:pt x="16434" y="16190"/>
                  <a:pt x="9745" y="22936"/>
                  <a:pt x="5863" y="30396"/>
                </a:cubicBezTo>
                <a:cubicBezTo>
                  <a:pt x="1486" y="38809"/>
                  <a:pt x="0" y="49523"/>
                  <a:pt x="1486" y="61507"/>
                </a:cubicBezTo>
                <a:cubicBezTo>
                  <a:pt x="2477" y="68333"/>
                  <a:pt x="4294" y="75079"/>
                  <a:pt x="7102" y="81349"/>
                </a:cubicBezTo>
                <a:cubicBezTo>
                  <a:pt x="7102" y="81428"/>
                  <a:pt x="7102" y="81428"/>
                  <a:pt x="7102" y="81428"/>
                </a:cubicBezTo>
                <a:cubicBezTo>
                  <a:pt x="13131" y="95158"/>
                  <a:pt x="22876" y="105793"/>
                  <a:pt x="35182" y="112063"/>
                </a:cubicBezTo>
                <a:cubicBezTo>
                  <a:pt x="49635" y="119444"/>
                  <a:pt x="65822" y="120000"/>
                  <a:pt x="80770" y="113730"/>
                </a:cubicBezTo>
                <a:cubicBezTo>
                  <a:pt x="98279" y="106507"/>
                  <a:pt x="111741" y="91428"/>
                  <a:pt x="116779" y="73492"/>
                </a:cubicBezTo>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1" name="Shape 101"/>
          <p:cNvSpPr txBox="1"/>
          <p:nvPr>
            <p:ph type="ctrTitle"/>
          </p:nvPr>
        </p:nvSpPr>
        <p:spPr>
          <a:xfrm>
            <a:off x="2753436" y="2230256"/>
            <a:ext cx="3623400" cy="783000"/>
          </a:xfrm>
          <a:prstGeom prst="rect">
            <a:avLst/>
          </a:prstGeom>
          <a:noFill/>
          <a:ln>
            <a:noFill/>
          </a:ln>
        </p:spPr>
        <p:txBody>
          <a:bodyPr anchorCtr="0" anchor="ctr" bIns="68575" lIns="68575" spcFirstLastPara="1" rIns="68575" wrap="square" tIns="68575"/>
          <a:lstStyle>
            <a:lvl1pPr indent="0" lvl="0" marL="0" marR="0" rtl="0" algn="ctr">
              <a:lnSpc>
                <a:spcPct val="105882"/>
              </a:lnSpc>
              <a:spcBef>
                <a:spcPts val="0"/>
              </a:spcBef>
              <a:spcAft>
                <a:spcPts val="0"/>
              </a:spcAft>
              <a:buClr>
                <a:schemeClr val="dk1"/>
              </a:buClr>
              <a:buSzPts val="1100"/>
              <a:buFont typeface="Times New Roman"/>
              <a:buNone/>
              <a:defRPr b="1" i="0" sz="26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02" name="Shape 102"/>
          <p:cNvSpPr txBox="1"/>
          <p:nvPr>
            <p:ph idx="12" type="sldNum"/>
          </p:nvPr>
        </p:nvSpPr>
        <p:spPr>
          <a:xfrm>
            <a:off x="8556784" y="4749851"/>
            <a:ext cx="548700" cy="393600"/>
          </a:xfrm>
          <a:prstGeom prst="rect">
            <a:avLst/>
          </a:prstGeom>
        </p:spPr>
        <p:txBody>
          <a:bodyPr anchorCtr="0" anchor="ctr" bIns="0" lIns="0" spcFirstLastPara="1" rIns="0" wrap="square" tIns="0">
            <a:noAutofit/>
          </a:bodyPr>
          <a:lstStyle>
            <a:lvl1pPr lvl="0" rtl="0" algn="r">
              <a:spcBef>
                <a:spcPts val="0"/>
              </a:spcBef>
              <a:buNone/>
              <a:defRPr sz="1000">
                <a:solidFill>
                  <a:schemeClr val="lt2"/>
                </a:solidFill>
              </a:defRPr>
            </a:lvl1pPr>
            <a:lvl2pPr lvl="1" rtl="0" algn="r">
              <a:spcBef>
                <a:spcPts val="0"/>
              </a:spcBef>
              <a:buNone/>
              <a:defRPr sz="1000">
                <a:solidFill>
                  <a:schemeClr val="lt2"/>
                </a:solidFill>
              </a:defRPr>
            </a:lvl2pPr>
            <a:lvl3pPr lvl="2" rtl="0" algn="r">
              <a:spcBef>
                <a:spcPts val="0"/>
              </a:spcBef>
              <a:buNone/>
              <a:defRPr sz="1000">
                <a:solidFill>
                  <a:schemeClr val="lt2"/>
                </a:solidFill>
              </a:defRPr>
            </a:lvl3pPr>
            <a:lvl4pPr lvl="3" rtl="0" algn="r">
              <a:spcBef>
                <a:spcPts val="0"/>
              </a:spcBef>
              <a:buNone/>
              <a:defRPr sz="1000">
                <a:solidFill>
                  <a:schemeClr val="lt2"/>
                </a:solidFill>
              </a:defRPr>
            </a:lvl4pPr>
            <a:lvl5pPr lvl="4" rtl="0" algn="r">
              <a:spcBef>
                <a:spcPts val="0"/>
              </a:spcBef>
              <a:buNone/>
              <a:defRPr sz="1000">
                <a:solidFill>
                  <a:schemeClr val="lt2"/>
                </a:solidFill>
              </a:defRPr>
            </a:lvl5pPr>
            <a:lvl6pPr lvl="5" rtl="0" algn="r">
              <a:spcBef>
                <a:spcPts val="0"/>
              </a:spcBef>
              <a:buNone/>
              <a:defRPr sz="1000">
                <a:solidFill>
                  <a:schemeClr val="lt2"/>
                </a:solidFill>
              </a:defRPr>
            </a:lvl6pPr>
            <a:lvl7pPr lvl="6" rtl="0" algn="r">
              <a:spcBef>
                <a:spcPts val="0"/>
              </a:spcBef>
              <a:buNone/>
              <a:defRPr sz="1000">
                <a:solidFill>
                  <a:schemeClr val="lt2"/>
                </a:solidFill>
              </a:defRPr>
            </a:lvl7pPr>
            <a:lvl8pPr lvl="7" rtl="0" algn="r">
              <a:spcBef>
                <a:spcPts val="0"/>
              </a:spcBef>
              <a:buNone/>
              <a:defRPr sz="1000">
                <a:solidFill>
                  <a:schemeClr val="lt2"/>
                </a:solidFill>
              </a:defRPr>
            </a:lvl8pPr>
            <a:lvl9pPr lvl="8" rtl="0" algn="r">
              <a:spcBef>
                <a:spcPts val="0"/>
              </a:spcBef>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Option 2" showMasterSp="0">
  <p:cSld name="Divider Option 2">
    <p:bg>
      <p:bgPr>
        <a:blipFill rotWithShape="1">
          <a:blip r:embed="rId2">
            <a:alphaModFix/>
          </a:blip>
          <a:stretch>
            <a:fillRect b="0" l="-30997" r="-30997" t="0"/>
          </a:stretch>
        </a:blipFill>
      </p:bgPr>
    </p:bg>
    <p:spTree>
      <p:nvGrpSpPr>
        <p:cNvPr id="103" name="Shape 103"/>
        <p:cNvGrpSpPr/>
        <p:nvPr/>
      </p:nvGrpSpPr>
      <p:grpSpPr>
        <a:xfrm>
          <a:off x="0" y="0"/>
          <a:ext cx="0" cy="0"/>
          <a:chOff x="0" y="0"/>
          <a:chExt cx="0" cy="0"/>
        </a:xfrm>
      </p:grpSpPr>
      <p:sp>
        <p:nvSpPr>
          <p:cNvPr id="104" name="Shape 104"/>
          <p:cNvSpPr/>
          <p:nvPr/>
        </p:nvSpPr>
        <p:spPr>
          <a:xfrm>
            <a:off x="2619600" y="588428"/>
            <a:ext cx="3906900" cy="4066800"/>
          </a:xfrm>
          <a:custGeom>
            <a:pathLst>
              <a:path extrusionOk="0" h="120000" w="120000">
                <a:moveTo>
                  <a:pt x="116779" y="73492"/>
                </a:moveTo>
                <a:cubicBezTo>
                  <a:pt x="119504" y="63571"/>
                  <a:pt x="120000" y="53492"/>
                  <a:pt x="118017" y="44285"/>
                </a:cubicBezTo>
                <a:cubicBezTo>
                  <a:pt x="117357" y="41190"/>
                  <a:pt x="116366" y="38095"/>
                  <a:pt x="115127" y="35238"/>
                </a:cubicBezTo>
                <a:cubicBezTo>
                  <a:pt x="108107" y="19285"/>
                  <a:pt x="92085" y="7380"/>
                  <a:pt x="72181" y="3333"/>
                </a:cubicBezTo>
                <a:cubicBezTo>
                  <a:pt x="55746" y="0"/>
                  <a:pt x="38981" y="2698"/>
                  <a:pt x="25189" y="10952"/>
                </a:cubicBezTo>
                <a:cubicBezTo>
                  <a:pt x="16434" y="16190"/>
                  <a:pt x="9745" y="22936"/>
                  <a:pt x="5863" y="30396"/>
                </a:cubicBezTo>
                <a:cubicBezTo>
                  <a:pt x="1486" y="38809"/>
                  <a:pt x="0" y="49523"/>
                  <a:pt x="1486" y="61507"/>
                </a:cubicBezTo>
                <a:cubicBezTo>
                  <a:pt x="2477" y="68333"/>
                  <a:pt x="4294" y="75079"/>
                  <a:pt x="7102" y="81349"/>
                </a:cubicBezTo>
                <a:cubicBezTo>
                  <a:pt x="7102" y="81428"/>
                  <a:pt x="7102" y="81428"/>
                  <a:pt x="7102" y="81428"/>
                </a:cubicBezTo>
                <a:cubicBezTo>
                  <a:pt x="13131" y="95158"/>
                  <a:pt x="22876" y="105793"/>
                  <a:pt x="35182" y="112063"/>
                </a:cubicBezTo>
                <a:cubicBezTo>
                  <a:pt x="49635" y="119444"/>
                  <a:pt x="65822" y="120000"/>
                  <a:pt x="80770" y="113730"/>
                </a:cubicBezTo>
                <a:cubicBezTo>
                  <a:pt x="98279" y="106507"/>
                  <a:pt x="111741" y="91428"/>
                  <a:pt x="116779" y="73492"/>
                </a:cubicBezTo>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5" name="Shape 105"/>
          <p:cNvSpPr txBox="1"/>
          <p:nvPr>
            <p:ph type="ctrTitle"/>
          </p:nvPr>
        </p:nvSpPr>
        <p:spPr>
          <a:xfrm>
            <a:off x="2753436" y="2230256"/>
            <a:ext cx="3623400" cy="783000"/>
          </a:xfrm>
          <a:prstGeom prst="rect">
            <a:avLst/>
          </a:prstGeom>
          <a:noFill/>
          <a:ln>
            <a:noFill/>
          </a:ln>
        </p:spPr>
        <p:txBody>
          <a:bodyPr anchorCtr="0" anchor="ctr" bIns="68575" lIns="68575" spcFirstLastPara="1" rIns="68575" wrap="square" tIns="68575"/>
          <a:lstStyle>
            <a:lvl1pPr indent="0" lvl="0" marL="0" marR="0" rtl="0" algn="ctr">
              <a:lnSpc>
                <a:spcPct val="105882"/>
              </a:lnSpc>
              <a:spcBef>
                <a:spcPts val="0"/>
              </a:spcBef>
              <a:spcAft>
                <a:spcPts val="0"/>
              </a:spcAft>
              <a:buClr>
                <a:schemeClr val="dk1"/>
              </a:buClr>
              <a:buSzPts val="1100"/>
              <a:buFont typeface="Times New Roman"/>
              <a:buNone/>
              <a:defRPr b="1" i="0" sz="26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06" name="Shape 106"/>
          <p:cNvSpPr txBox="1"/>
          <p:nvPr>
            <p:ph idx="12" type="sldNum"/>
          </p:nvPr>
        </p:nvSpPr>
        <p:spPr>
          <a:xfrm>
            <a:off x="8556784" y="4749851"/>
            <a:ext cx="548700" cy="393600"/>
          </a:xfrm>
          <a:prstGeom prst="rect">
            <a:avLst/>
          </a:prstGeom>
        </p:spPr>
        <p:txBody>
          <a:bodyPr anchorCtr="0" anchor="ctr" bIns="0" lIns="0" spcFirstLastPara="1" rIns="0" wrap="square" tIns="0">
            <a:noAutofit/>
          </a:bodyPr>
          <a:lstStyle>
            <a:lvl1pPr lvl="0" rtl="0" algn="r">
              <a:spcBef>
                <a:spcPts val="0"/>
              </a:spcBef>
              <a:buNone/>
              <a:defRPr sz="1000">
                <a:solidFill>
                  <a:schemeClr val="lt2"/>
                </a:solidFill>
              </a:defRPr>
            </a:lvl1pPr>
            <a:lvl2pPr lvl="1" rtl="0" algn="r">
              <a:spcBef>
                <a:spcPts val="0"/>
              </a:spcBef>
              <a:buNone/>
              <a:defRPr sz="1000">
                <a:solidFill>
                  <a:schemeClr val="lt2"/>
                </a:solidFill>
              </a:defRPr>
            </a:lvl2pPr>
            <a:lvl3pPr lvl="2" rtl="0" algn="r">
              <a:spcBef>
                <a:spcPts val="0"/>
              </a:spcBef>
              <a:buNone/>
              <a:defRPr sz="1000">
                <a:solidFill>
                  <a:schemeClr val="lt2"/>
                </a:solidFill>
              </a:defRPr>
            </a:lvl3pPr>
            <a:lvl4pPr lvl="3" rtl="0" algn="r">
              <a:spcBef>
                <a:spcPts val="0"/>
              </a:spcBef>
              <a:buNone/>
              <a:defRPr sz="1000">
                <a:solidFill>
                  <a:schemeClr val="lt2"/>
                </a:solidFill>
              </a:defRPr>
            </a:lvl4pPr>
            <a:lvl5pPr lvl="4" rtl="0" algn="r">
              <a:spcBef>
                <a:spcPts val="0"/>
              </a:spcBef>
              <a:buNone/>
              <a:defRPr sz="1000">
                <a:solidFill>
                  <a:schemeClr val="lt2"/>
                </a:solidFill>
              </a:defRPr>
            </a:lvl5pPr>
            <a:lvl6pPr lvl="5" rtl="0" algn="r">
              <a:spcBef>
                <a:spcPts val="0"/>
              </a:spcBef>
              <a:buNone/>
              <a:defRPr sz="1000">
                <a:solidFill>
                  <a:schemeClr val="lt2"/>
                </a:solidFill>
              </a:defRPr>
            </a:lvl6pPr>
            <a:lvl7pPr lvl="6" rtl="0" algn="r">
              <a:spcBef>
                <a:spcPts val="0"/>
              </a:spcBef>
              <a:buNone/>
              <a:defRPr sz="1000">
                <a:solidFill>
                  <a:schemeClr val="lt2"/>
                </a:solidFill>
              </a:defRPr>
            </a:lvl7pPr>
            <a:lvl8pPr lvl="7" rtl="0" algn="r">
              <a:spcBef>
                <a:spcPts val="0"/>
              </a:spcBef>
              <a:buNone/>
              <a:defRPr sz="1000">
                <a:solidFill>
                  <a:schemeClr val="lt2"/>
                </a:solidFill>
              </a:defRPr>
            </a:lvl8pPr>
            <a:lvl9pPr lvl="8" rtl="0" algn="r">
              <a:spcBef>
                <a:spcPts val="0"/>
              </a:spcBef>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Option 4" showMasterSp="0">
  <p:cSld name="Divider Option 4">
    <p:bg>
      <p:bgPr>
        <a:blipFill rotWithShape="1">
          <a:blip r:embed="rId2">
            <a:alphaModFix/>
          </a:blip>
          <a:stretch>
            <a:fillRect b="0" l="-27998" r="-27998" t="0"/>
          </a:stretch>
        </a:blipFill>
      </p:bgPr>
    </p:bg>
    <p:spTree>
      <p:nvGrpSpPr>
        <p:cNvPr id="107" name="Shape 107"/>
        <p:cNvGrpSpPr/>
        <p:nvPr/>
      </p:nvGrpSpPr>
      <p:grpSpPr>
        <a:xfrm>
          <a:off x="0" y="0"/>
          <a:ext cx="0" cy="0"/>
          <a:chOff x="0" y="0"/>
          <a:chExt cx="0" cy="0"/>
        </a:xfrm>
      </p:grpSpPr>
      <p:sp>
        <p:nvSpPr>
          <p:cNvPr id="108" name="Shape 108"/>
          <p:cNvSpPr/>
          <p:nvPr/>
        </p:nvSpPr>
        <p:spPr>
          <a:xfrm>
            <a:off x="2619600" y="588428"/>
            <a:ext cx="3906900" cy="4066800"/>
          </a:xfrm>
          <a:custGeom>
            <a:pathLst>
              <a:path extrusionOk="0" h="120000" w="120000">
                <a:moveTo>
                  <a:pt x="116779" y="73492"/>
                </a:moveTo>
                <a:cubicBezTo>
                  <a:pt x="119504" y="63571"/>
                  <a:pt x="120000" y="53492"/>
                  <a:pt x="118017" y="44285"/>
                </a:cubicBezTo>
                <a:cubicBezTo>
                  <a:pt x="117357" y="41190"/>
                  <a:pt x="116366" y="38095"/>
                  <a:pt x="115127" y="35238"/>
                </a:cubicBezTo>
                <a:cubicBezTo>
                  <a:pt x="108107" y="19285"/>
                  <a:pt x="92085" y="7380"/>
                  <a:pt x="72181" y="3333"/>
                </a:cubicBezTo>
                <a:cubicBezTo>
                  <a:pt x="55746" y="0"/>
                  <a:pt x="38981" y="2698"/>
                  <a:pt x="25189" y="10952"/>
                </a:cubicBezTo>
                <a:cubicBezTo>
                  <a:pt x="16434" y="16190"/>
                  <a:pt x="9745" y="22936"/>
                  <a:pt x="5863" y="30396"/>
                </a:cubicBezTo>
                <a:cubicBezTo>
                  <a:pt x="1486" y="38809"/>
                  <a:pt x="0" y="49523"/>
                  <a:pt x="1486" y="61507"/>
                </a:cubicBezTo>
                <a:cubicBezTo>
                  <a:pt x="2477" y="68333"/>
                  <a:pt x="4294" y="75079"/>
                  <a:pt x="7102" y="81349"/>
                </a:cubicBezTo>
                <a:cubicBezTo>
                  <a:pt x="7102" y="81428"/>
                  <a:pt x="7102" y="81428"/>
                  <a:pt x="7102" y="81428"/>
                </a:cubicBezTo>
                <a:cubicBezTo>
                  <a:pt x="13131" y="95158"/>
                  <a:pt x="22876" y="105793"/>
                  <a:pt x="35182" y="112063"/>
                </a:cubicBezTo>
                <a:cubicBezTo>
                  <a:pt x="49635" y="119444"/>
                  <a:pt x="65822" y="120000"/>
                  <a:pt x="80770" y="113730"/>
                </a:cubicBezTo>
                <a:cubicBezTo>
                  <a:pt x="98279" y="106507"/>
                  <a:pt x="111741" y="91428"/>
                  <a:pt x="116779" y="73492"/>
                </a:cubicBezTo>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9" name="Shape 109"/>
          <p:cNvSpPr txBox="1"/>
          <p:nvPr>
            <p:ph type="ctrTitle"/>
          </p:nvPr>
        </p:nvSpPr>
        <p:spPr>
          <a:xfrm>
            <a:off x="2753436" y="2230256"/>
            <a:ext cx="3623400" cy="783000"/>
          </a:xfrm>
          <a:prstGeom prst="rect">
            <a:avLst/>
          </a:prstGeom>
          <a:noFill/>
          <a:ln>
            <a:noFill/>
          </a:ln>
        </p:spPr>
        <p:txBody>
          <a:bodyPr anchorCtr="0" anchor="ctr" bIns="68575" lIns="68575" spcFirstLastPara="1" rIns="68575" wrap="square" tIns="68575"/>
          <a:lstStyle>
            <a:lvl1pPr indent="0" lvl="0" marL="0" marR="0" rtl="0" algn="ctr">
              <a:lnSpc>
                <a:spcPct val="105882"/>
              </a:lnSpc>
              <a:spcBef>
                <a:spcPts val="0"/>
              </a:spcBef>
              <a:spcAft>
                <a:spcPts val="0"/>
              </a:spcAft>
              <a:buClr>
                <a:schemeClr val="dk1"/>
              </a:buClr>
              <a:buSzPts val="1100"/>
              <a:buFont typeface="Times New Roman"/>
              <a:buNone/>
              <a:defRPr b="1" i="0" sz="26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10" name="Shape 110"/>
          <p:cNvSpPr txBox="1"/>
          <p:nvPr>
            <p:ph idx="12" type="sldNum"/>
          </p:nvPr>
        </p:nvSpPr>
        <p:spPr>
          <a:xfrm>
            <a:off x="8556784" y="4749851"/>
            <a:ext cx="548700" cy="393600"/>
          </a:xfrm>
          <a:prstGeom prst="rect">
            <a:avLst/>
          </a:prstGeom>
        </p:spPr>
        <p:txBody>
          <a:bodyPr anchorCtr="0" anchor="ctr" bIns="0" lIns="0" spcFirstLastPara="1" rIns="0" wrap="square" tIns="0">
            <a:noAutofit/>
          </a:bodyPr>
          <a:lstStyle>
            <a:lvl1pPr lvl="0" rtl="0" algn="r">
              <a:spcBef>
                <a:spcPts val="0"/>
              </a:spcBef>
              <a:buNone/>
              <a:defRPr sz="1000">
                <a:solidFill>
                  <a:schemeClr val="lt2"/>
                </a:solidFill>
              </a:defRPr>
            </a:lvl1pPr>
            <a:lvl2pPr lvl="1" rtl="0" algn="r">
              <a:spcBef>
                <a:spcPts val="0"/>
              </a:spcBef>
              <a:buNone/>
              <a:defRPr sz="1000">
                <a:solidFill>
                  <a:schemeClr val="lt2"/>
                </a:solidFill>
              </a:defRPr>
            </a:lvl2pPr>
            <a:lvl3pPr lvl="2" rtl="0" algn="r">
              <a:spcBef>
                <a:spcPts val="0"/>
              </a:spcBef>
              <a:buNone/>
              <a:defRPr sz="1000">
                <a:solidFill>
                  <a:schemeClr val="lt2"/>
                </a:solidFill>
              </a:defRPr>
            </a:lvl3pPr>
            <a:lvl4pPr lvl="3" rtl="0" algn="r">
              <a:spcBef>
                <a:spcPts val="0"/>
              </a:spcBef>
              <a:buNone/>
              <a:defRPr sz="1000">
                <a:solidFill>
                  <a:schemeClr val="lt2"/>
                </a:solidFill>
              </a:defRPr>
            </a:lvl4pPr>
            <a:lvl5pPr lvl="4" rtl="0" algn="r">
              <a:spcBef>
                <a:spcPts val="0"/>
              </a:spcBef>
              <a:buNone/>
              <a:defRPr sz="1000">
                <a:solidFill>
                  <a:schemeClr val="lt2"/>
                </a:solidFill>
              </a:defRPr>
            </a:lvl5pPr>
            <a:lvl6pPr lvl="5" rtl="0" algn="r">
              <a:spcBef>
                <a:spcPts val="0"/>
              </a:spcBef>
              <a:buNone/>
              <a:defRPr sz="1000">
                <a:solidFill>
                  <a:schemeClr val="lt2"/>
                </a:solidFill>
              </a:defRPr>
            </a:lvl6pPr>
            <a:lvl7pPr lvl="6" rtl="0" algn="r">
              <a:spcBef>
                <a:spcPts val="0"/>
              </a:spcBef>
              <a:buNone/>
              <a:defRPr sz="1000">
                <a:solidFill>
                  <a:schemeClr val="lt2"/>
                </a:solidFill>
              </a:defRPr>
            </a:lvl7pPr>
            <a:lvl8pPr lvl="7" rtl="0" algn="r">
              <a:spcBef>
                <a:spcPts val="0"/>
              </a:spcBef>
              <a:buNone/>
              <a:defRPr sz="1000">
                <a:solidFill>
                  <a:schemeClr val="lt2"/>
                </a:solidFill>
              </a:defRPr>
            </a:lvl8pPr>
            <a:lvl9pPr lvl="8" rtl="0" algn="r">
              <a:spcBef>
                <a:spcPts val="0"/>
              </a:spcBef>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Option 5" showMasterSp="0">
  <p:cSld name="Divider Option 5">
    <p:bg>
      <p:bgPr>
        <a:blipFill rotWithShape="1">
          <a:blip r:embed="rId2">
            <a:alphaModFix/>
          </a:blip>
          <a:stretch>
            <a:fillRect b="0" l="-11999" r="-11999" t="0"/>
          </a:stretch>
        </a:blipFill>
      </p:bgPr>
    </p:bg>
    <p:spTree>
      <p:nvGrpSpPr>
        <p:cNvPr id="111" name="Shape 111"/>
        <p:cNvGrpSpPr/>
        <p:nvPr/>
      </p:nvGrpSpPr>
      <p:grpSpPr>
        <a:xfrm>
          <a:off x="0" y="0"/>
          <a:ext cx="0" cy="0"/>
          <a:chOff x="0" y="0"/>
          <a:chExt cx="0" cy="0"/>
        </a:xfrm>
      </p:grpSpPr>
      <p:sp>
        <p:nvSpPr>
          <p:cNvPr id="112" name="Shape 112"/>
          <p:cNvSpPr/>
          <p:nvPr/>
        </p:nvSpPr>
        <p:spPr>
          <a:xfrm>
            <a:off x="2619600" y="588428"/>
            <a:ext cx="3906900" cy="4066800"/>
          </a:xfrm>
          <a:custGeom>
            <a:pathLst>
              <a:path extrusionOk="0" h="120000" w="120000">
                <a:moveTo>
                  <a:pt x="116779" y="73492"/>
                </a:moveTo>
                <a:cubicBezTo>
                  <a:pt x="119504" y="63571"/>
                  <a:pt x="120000" y="53492"/>
                  <a:pt x="118017" y="44285"/>
                </a:cubicBezTo>
                <a:cubicBezTo>
                  <a:pt x="117357" y="41190"/>
                  <a:pt x="116366" y="38095"/>
                  <a:pt x="115127" y="35238"/>
                </a:cubicBezTo>
                <a:cubicBezTo>
                  <a:pt x="108107" y="19285"/>
                  <a:pt x="92085" y="7380"/>
                  <a:pt x="72181" y="3333"/>
                </a:cubicBezTo>
                <a:cubicBezTo>
                  <a:pt x="55746" y="0"/>
                  <a:pt x="38981" y="2698"/>
                  <a:pt x="25189" y="10952"/>
                </a:cubicBezTo>
                <a:cubicBezTo>
                  <a:pt x="16434" y="16190"/>
                  <a:pt x="9745" y="22936"/>
                  <a:pt x="5863" y="30396"/>
                </a:cubicBezTo>
                <a:cubicBezTo>
                  <a:pt x="1486" y="38809"/>
                  <a:pt x="0" y="49523"/>
                  <a:pt x="1486" y="61507"/>
                </a:cubicBezTo>
                <a:cubicBezTo>
                  <a:pt x="2477" y="68333"/>
                  <a:pt x="4294" y="75079"/>
                  <a:pt x="7102" y="81349"/>
                </a:cubicBezTo>
                <a:cubicBezTo>
                  <a:pt x="7102" y="81428"/>
                  <a:pt x="7102" y="81428"/>
                  <a:pt x="7102" y="81428"/>
                </a:cubicBezTo>
                <a:cubicBezTo>
                  <a:pt x="13131" y="95158"/>
                  <a:pt x="22876" y="105793"/>
                  <a:pt x="35182" y="112063"/>
                </a:cubicBezTo>
                <a:cubicBezTo>
                  <a:pt x="49635" y="119444"/>
                  <a:pt x="65822" y="120000"/>
                  <a:pt x="80770" y="113730"/>
                </a:cubicBezTo>
                <a:cubicBezTo>
                  <a:pt x="98279" y="106507"/>
                  <a:pt x="111741" y="91428"/>
                  <a:pt x="116779" y="73492"/>
                </a:cubicBezTo>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3" name="Shape 113"/>
          <p:cNvSpPr txBox="1"/>
          <p:nvPr>
            <p:ph type="ctrTitle"/>
          </p:nvPr>
        </p:nvSpPr>
        <p:spPr>
          <a:xfrm>
            <a:off x="2753436" y="2230256"/>
            <a:ext cx="3623400" cy="783000"/>
          </a:xfrm>
          <a:prstGeom prst="rect">
            <a:avLst/>
          </a:prstGeom>
          <a:noFill/>
          <a:ln>
            <a:noFill/>
          </a:ln>
        </p:spPr>
        <p:txBody>
          <a:bodyPr anchorCtr="0" anchor="ctr" bIns="68575" lIns="68575" spcFirstLastPara="1" rIns="68575" wrap="square" tIns="68575"/>
          <a:lstStyle>
            <a:lvl1pPr indent="0" lvl="0" marL="0" marR="0" rtl="0" algn="ctr">
              <a:lnSpc>
                <a:spcPct val="105882"/>
              </a:lnSpc>
              <a:spcBef>
                <a:spcPts val="0"/>
              </a:spcBef>
              <a:spcAft>
                <a:spcPts val="0"/>
              </a:spcAft>
              <a:buClr>
                <a:schemeClr val="dk1"/>
              </a:buClr>
              <a:buSzPts val="1100"/>
              <a:buFont typeface="Times New Roman"/>
              <a:buNone/>
              <a:defRPr b="1" i="0" sz="26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14" name="Shape 114"/>
          <p:cNvSpPr txBox="1"/>
          <p:nvPr>
            <p:ph idx="12" type="sldNum"/>
          </p:nvPr>
        </p:nvSpPr>
        <p:spPr>
          <a:xfrm>
            <a:off x="8556784" y="4749851"/>
            <a:ext cx="548700" cy="393600"/>
          </a:xfrm>
          <a:prstGeom prst="rect">
            <a:avLst/>
          </a:prstGeom>
        </p:spPr>
        <p:txBody>
          <a:bodyPr anchorCtr="0" anchor="ctr" bIns="0" lIns="0" spcFirstLastPara="1" rIns="0" wrap="square" tIns="0">
            <a:noAutofit/>
          </a:bodyPr>
          <a:lstStyle>
            <a:lvl1pPr lvl="0" rtl="0" algn="r">
              <a:spcBef>
                <a:spcPts val="0"/>
              </a:spcBef>
              <a:buNone/>
              <a:defRPr sz="1000">
                <a:solidFill>
                  <a:schemeClr val="lt2"/>
                </a:solidFill>
              </a:defRPr>
            </a:lvl1pPr>
            <a:lvl2pPr lvl="1" rtl="0" algn="r">
              <a:spcBef>
                <a:spcPts val="0"/>
              </a:spcBef>
              <a:buNone/>
              <a:defRPr sz="1000">
                <a:solidFill>
                  <a:schemeClr val="lt2"/>
                </a:solidFill>
              </a:defRPr>
            </a:lvl2pPr>
            <a:lvl3pPr lvl="2" rtl="0" algn="r">
              <a:spcBef>
                <a:spcPts val="0"/>
              </a:spcBef>
              <a:buNone/>
              <a:defRPr sz="1000">
                <a:solidFill>
                  <a:schemeClr val="lt2"/>
                </a:solidFill>
              </a:defRPr>
            </a:lvl3pPr>
            <a:lvl4pPr lvl="3" rtl="0" algn="r">
              <a:spcBef>
                <a:spcPts val="0"/>
              </a:spcBef>
              <a:buNone/>
              <a:defRPr sz="1000">
                <a:solidFill>
                  <a:schemeClr val="lt2"/>
                </a:solidFill>
              </a:defRPr>
            </a:lvl4pPr>
            <a:lvl5pPr lvl="4" rtl="0" algn="r">
              <a:spcBef>
                <a:spcPts val="0"/>
              </a:spcBef>
              <a:buNone/>
              <a:defRPr sz="1000">
                <a:solidFill>
                  <a:schemeClr val="lt2"/>
                </a:solidFill>
              </a:defRPr>
            </a:lvl5pPr>
            <a:lvl6pPr lvl="5" rtl="0" algn="r">
              <a:spcBef>
                <a:spcPts val="0"/>
              </a:spcBef>
              <a:buNone/>
              <a:defRPr sz="1000">
                <a:solidFill>
                  <a:schemeClr val="lt2"/>
                </a:solidFill>
              </a:defRPr>
            </a:lvl6pPr>
            <a:lvl7pPr lvl="6" rtl="0" algn="r">
              <a:spcBef>
                <a:spcPts val="0"/>
              </a:spcBef>
              <a:buNone/>
              <a:defRPr sz="1000">
                <a:solidFill>
                  <a:schemeClr val="lt2"/>
                </a:solidFill>
              </a:defRPr>
            </a:lvl7pPr>
            <a:lvl8pPr lvl="7" rtl="0" algn="r">
              <a:spcBef>
                <a:spcPts val="0"/>
              </a:spcBef>
              <a:buNone/>
              <a:defRPr sz="1000">
                <a:solidFill>
                  <a:schemeClr val="lt2"/>
                </a:solidFill>
              </a:defRPr>
            </a:lvl8pPr>
            <a:lvl9pPr lvl="8" rtl="0" algn="r">
              <a:spcBef>
                <a:spcPts val="0"/>
              </a:spcBef>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Option 6" showMasterSp="0">
  <p:cSld name="Divider Option 6">
    <p:bg>
      <p:bgPr>
        <a:blipFill rotWithShape="1">
          <a:blip r:embed="rId2">
            <a:alphaModFix/>
          </a:blip>
          <a:stretch>
            <a:fillRect b="0" l="-10999" r="-10999" t="0"/>
          </a:stretch>
        </a:blipFill>
      </p:bgPr>
    </p:bg>
    <p:spTree>
      <p:nvGrpSpPr>
        <p:cNvPr id="115" name="Shape 115"/>
        <p:cNvGrpSpPr/>
        <p:nvPr/>
      </p:nvGrpSpPr>
      <p:grpSpPr>
        <a:xfrm>
          <a:off x="0" y="0"/>
          <a:ext cx="0" cy="0"/>
          <a:chOff x="0" y="0"/>
          <a:chExt cx="0" cy="0"/>
        </a:xfrm>
      </p:grpSpPr>
      <p:sp>
        <p:nvSpPr>
          <p:cNvPr id="116" name="Shape 116"/>
          <p:cNvSpPr/>
          <p:nvPr/>
        </p:nvSpPr>
        <p:spPr>
          <a:xfrm>
            <a:off x="2619600" y="588428"/>
            <a:ext cx="3906900" cy="4066800"/>
          </a:xfrm>
          <a:custGeom>
            <a:pathLst>
              <a:path extrusionOk="0" h="120000" w="120000">
                <a:moveTo>
                  <a:pt x="116779" y="73492"/>
                </a:moveTo>
                <a:cubicBezTo>
                  <a:pt x="119504" y="63571"/>
                  <a:pt x="120000" y="53492"/>
                  <a:pt x="118017" y="44285"/>
                </a:cubicBezTo>
                <a:cubicBezTo>
                  <a:pt x="117357" y="41190"/>
                  <a:pt x="116366" y="38095"/>
                  <a:pt x="115127" y="35238"/>
                </a:cubicBezTo>
                <a:cubicBezTo>
                  <a:pt x="108107" y="19285"/>
                  <a:pt x="92085" y="7380"/>
                  <a:pt x="72181" y="3333"/>
                </a:cubicBezTo>
                <a:cubicBezTo>
                  <a:pt x="55746" y="0"/>
                  <a:pt x="38981" y="2698"/>
                  <a:pt x="25189" y="10952"/>
                </a:cubicBezTo>
                <a:cubicBezTo>
                  <a:pt x="16434" y="16190"/>
                  <a:pt x="9745" y="22936"/>
                  <a:pt x="5863" y="30396"/>
                </a:cubicBezTo>
                <a:cubicBezTo>
                  <a:pt x="1486" y="38809"/>
                  <a:pt x="0" y="49523"/>
                  <a:pt x="1486" y="61507"/>
                </a:cubicBezTo>
                <a:cubicBezTo>
                  <a:pt x="2477" y="68333"/>
                  <a:pt x="4294" y="75079"/>
                  <a:pt x="7102" y="81349"/>
                </a:cubicBezTo>
                <a:cubicBezTo>
                  <a:pt x="7102" y="81428"/>
                  <a:pt x="7102" y="81428"/>
                  <a:pt x="7102" y="81428"/>
                </a:cubicBezTo>
                <a:cubicBezTo>
                  <a:pt x="13131" y="95158"/>
                  <a:pt x="22876" y="105793"/>
                  <a:pt x="35182" y="112063"/>
                </a:cubicBezTo>
                <a:cubicBezTo>
                  <a:pt x="49635" y="119444"/>
                  <a:pt x="65822" y="120000"/>
                  <a:pt x="80770" y="113730"/>
                </a:cubicBezTo>
                <a:cubicBezTo>
                  <a:pt x="98279" y="106507"/>
                  <a:pt x="111741" y="91428"/>
                  <a:pt x="116779" y="73492"/>
                </a:cubicBezTo>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7" name="Shape 117"/>
          <p:cNvSpPr txBox="1"/>
          <p:nvPr>
            <p:ph type="ctrTitle"/>
          </p:nvPr>
        </p:nvSpPr>
        <p:spPr>
          <a:xfrm>
            <a:off x="2753436" y="2230256"/>
            <a:ext cx="3623400" cy="783000"/>
          </a:xfrm>
          <a:prstGeom prst="rect">
            <a:avLst/>
          </a:prstGeom>
          <a:noFill/>
          <a:ln>
            <a:noFill/>
          </a:ln>
        </p:spPr>
        <p:txBody>
          <a:bodyPr anchorCtr="0" anchor="ctr" bIns="68575" lIns="68575" spcFirstLastPara="1" rIns="68575" wrap="square" tIns="68575"/>
          <a:lstStyle>
            <a:lvl1pPr indent="0" lvl="0" marL="0" marR="0" rtl="0" algn="ctr">
              <a:lnSpc>
                <a:spcPct val="105882"/>
              </a:lnSpc>
              <a:spcBef>
                <a:spcPts val="0"/>
              </a:spcBef>
              <a:spcAft>
                <a:spcPts val="0"/>
              </a:spcAft>
              <a:buClr>
                <a:schemeClr val="dk1"/>
              </a:buClr>
              <a:buSzPts val="1100"/>
              <a:buFont typeface="Times New Roman"/>
              <a:buNone/>
              <a:defRPr b="1" i="0" sz="26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18" name="Shape 118"/>
          <p:cNvSpPr txBox="1"/>
          <p:nvPr>
            <p:ph idx="12" type="sldNum"/>
          </p:nvPr>
        </p:nvSpPr>
        <p:spPr>
          <a:xfrm>
            <a:off x="8556784" y="4749851"/>
            <a:ext cx="548700" cy="393600"/>
          </a:xfrm>
          <a:prstGeom prst="rect">
            <a:avLst/>
          </a:prstGeom>
        </p:spPr>
        <p:txBody>
          <a:bodyPr anchorCtr="0" anchor="ctr" bIns="0" lIns="0" spcFirstLastPara="1" rIns="0" wrap="square" tIns="0">
            <a:noAutofit/>
          </a:bodyPr>
          <a:lstStyle>
            <a:lvl1pPr lvl="0" rtl="0" algn="r">
              <a:spcBef>
                <a:spcPts val="0"/>
              </a:spcBef>
              <a:buNone/>
              <a:defRPr sz="1000">
                <a:solidFill>
                  <a:schemeClr val="lt2"/>
                </a:solidFill>
              </a:defRPr>
            </a:lvl1pPr>
            <a:lvl2pPr lvl="1" rtl="0" algn="r">
              <a:spcBef>
                <a:spcPts val="0"/>
              </a:spcBef>
              <a:buNone/>
              <a:defRPr sz="1000">
                <a:solidFill>
                  <a:schemeClr val="lt2"/>
                </a:solidFill>
              </a:defRPr>
            </a:lvl2pPr>
            <a:lvl3pPr lvl="2" rtl="0" algn="r">
              <a:spcBef>
                <a:spcPts val="0"/>
              </a:spcBef>
              <a:buNone/>
              <a:defRPr sz="1000">
                <a:solidFill>
                  <a:schemeClr val="lt2"/>
                </a:solidFill>
              </a:defRPr>
            </a:lvl3pPr>
            <a:lvl4pPr lvl="3" rtl="0" algn="r">
              <a:spcBef>
                <a:spcPts val="0"/>
              </a:spcBef>
              <a:buNone/>
              <a:defRPr sz="1000">
                <a:solidFill>
                  <a:schemeClr val="lt2"/>
                </a:solidFill>
              </a:defRPr>
            </a:lvl4pPr>
            <a:lvl5pPr lvl="4" rtl="0" algn="r">
              <a:spcBef>
                <a:spcPts val="0"/>
              </a:spcBef>
              <a:buNone/>
              <a:defRPr sz="1000">
                <a:solidFill>
                  <a:schemeClr val="lt2"/>
                </a:solidFill>
              </a:defRPr>
            </a:lvl5pPr>
            <a:lvl6pPr lvl="5" rtl="0" algn="r">
              <a:spcBef>
                <a:spcPts val="0"/>
              </a:spcBef>
              <a:buNone/>
              <a:defRPr sz="1000">
                <a:solidFill>
                  <a:schemeClr val="lt2"/>
                </a:solidFill>
              </a:defRPr>
            </a:lvl6pPr>
            <a:lvl7pPr lvl="6" rtl="0" algn="r">
              <a:spcBef>
                <a:spcPts val="0"/>
              </a:spcBef>
              <a:buNone/>
              <a:defRPr sz="1000">
                <a:solidFill>
                  <a:schemeClr val="lt2"/>
                </a:solidFill>
              </a:defRPr>
            </a:lvl7pPr>
            <a:lvl8pPr lvl="7" rtl="0" algn="r">
              <a:spcBef>
                <a:spcPts val="0"/>
              </a:spcBef>
              <a:buNone/>
              <a:defRPr sz="1000">
                <a:solidFill>
                  <a:schemeClr val="lt2"/>
                </a:solidFill>
              </a:defRPr>
            </a:lvl8pPr>
            <a:lvl9pPr lvl="8" rtl="0" algn="r">
              <a:spcBef>
                <a:spcPts val="0"/>
              </a:spcBef>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tement and Image  Option1" showMasterSp="0">
  <p:cSld name="Statement and Image  Option1">
    <p:bg>
      <p:bgPr>
        <a:solidFill>
          <a:schemeClr val="accent6"/>
        </a:solidFill>
      </p:bgPr>
    </p:bg>
    <p:spTree>
      <p:nvGrpSpPr>
        <p:cNvPr id="119" name="Shape 119"/>
        <p:cNvGrpSpPr/>
        <p:nvPr/>
      </p:nvGrpSpPr>
      <p:grpSpPr>
        <a:xfrm>
          <a:off x="0" y="0"/>
          <a:ext cx="0" cy="0"/>
          <a:chOff x="0" y="0"/>
          <a:chExt cx="0" cy="0"/>
        </a:xfrm>
      </p:grpSpPr>
      <p:sp>
        <p:nvSpPr>
          <p:cNvPr id="120" name="Shape 120"/>
          <p:cNvSpPr txBox="1"/>
          <p:nvPr>
            <p:ph type="title"/>
          </p:nvPr>
        </p:nvSpPr>
        <p:spPr>
          <a:xfrm>
            <a:off x="473095" y="313538"/>
            <a:ext cx="3681300" cy="858900"/>
          </a:xfrm>
          <a:prstGeom prst="rect">
            <a:avLst/>
          </a:prstGeom>
          <a:noFill/>
          <a:ln>
            <a:noFill/>
          </a:ln>
        </p:spPr>
        <p:txBody>
          <a:bodyPr anchorCtr="0" anchor="t" bIns="68575" lIns="68575" spcFirstLastPara="1" rIns="68575" wrap="square" tIns="68575"/>
          <a:lstStyle>
            <a:lvl1pPr indent="0" lvl="0" marL="0" marR="0" rtl="0" algn="l">
              <a:lnSpc>
                <a:spcPct val="111111"/>
              </a:lnSpc>
              <a:spcBef>
                <a:spcPts val="0"/>
              </a:spcBef>
              <a:spcAft>
                <a:spcPts val="0"/>
              </a:spcAft>
              <a:buClr>
                <a:schemeClr val="dk2"/>
              </a:buClr>
              <a:buSzPts val="1100"/>
              <a:buFont typeface="Times New Roman"/>
              <a:buNone/>
              <a:defRPr b="1" i="0" sz="2700" u="none" cap="none" strike="noStrike">
                <a:solidFill>
                  <a:schemeClr val="dk2"/>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21" name="Shape 121"/>
          <p:cNvSpPr txBox="1"/>
          <p:nvPr>
            <p:ph idx="1" type="body"/>
          </p:nvPr>
        </p:nvSpPr>
        <p:spPr>
          <a:xfrm>
            <a:off x="473094" y="1271588"/>
            <a:ext cx="3681300" cy="2343300"/>
          </a:xfrm>
          <a:prstGeom prst="rect">
            <a:avLst/>
          </a:prstGeom>
          <a:noFill/>
          <a:ln>
            <a:noFill/>
          </a:ln>
        </p:spPr>
        <p:txBody>
          <a:bodyPr anchorCtr="0" anchor="t" bIns="68575" lIns="68575" spcFirstLastPara="1" rIns="68575" wrap="square" tIns="68575"/>
          <a:lstStyle>
            <a:lvl1pPr indent="-228600" lvl="0" marL="457200" marR="0" rtl="0" algn="l">
              <a:lnSpc>
                <a:spcPct val="122222"/>
              </a:lnSpc>
              <a:spcBef>
                <a:spcPts val="0"/>
              </a:spcBef>
              <a:spcAft>
                <a:spcPts val="0"/>
              </a:spcAft>
              <a:buClr>
                <a:schemeClr val="dk1"/>
              </a:buClr>
              <a:buSzPts val="11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33333"/>
              </a:lnSpc>
              <a:spcBef>
                <a:spcPts val="1300"/>
              </a:spcBef>
              <a:spcAft>
                <a:spcPts val="0"/>
              </a:spcAft>
              <a:buClr>
                <a:schemeClr val="lt2"/>
              </a:buClr>
              <a:buSzPts val="1400"/>
              <a:buFont typeface="Arial"/>
              <a:buNone/>
              <a:defRPr b="0" i="1" sz="900" u="none" cap="none" strike="noStrike">
                <a:solidFill>
                  <a:srgbClr val="000000"/>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22" name="Shape 122"/>
          <p:cNvSpPr/>
          <p:nvPr>
            <p:ph idx="2" type="pic"/>
          </p:nvPr>
        </p:nvSpPr>
        <p:spPr>
          <a:xfrm>
            <a:off x="4581526" y="0"/>
            <a:ext cx="4562700" cy="5143500"/>
          </a:xfrm>
          <a:prstGeom prst="rect">
            <a:avLst/>
          </a:prstGeom>
          <a:solidFill>
            <a:srgbClr val="BBBBBB"/>
          </a:solidFill>
          <a:ln>
            <a:noFill/>
          </a:ln>
        </p:spPr>
        <p:txBody>
          <a:bodyPr anchorCtr="0" anchor="t" bIns="68575" lIns="68575" spcFirstLastPara="1" rIns="68575" wrap="square" tIns="68575"/>
          <a:lstStyle>
            <a:lvl1pPr indent="0" lvl="0" marL="0" marR="0" rtl="0" algn="ctr">
              <a:lnSpc>
                <a:spcPct val="172727"/>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pic>
        <p:nvPicPr>
          <p:cNvPr id="123" name="Shape 123"/>
          <p:cNvPicPr preferRelativeResize="0"/>
          <p:nvPr/>
        </p:nvPicPr>
        <p:blipFill rotWithShape="1">
          <a:blip r:embed="rId2">
            <a:alphaModFix/>
          </a:blip>
          <a:srcRect b="0" l="0" r="0" t="0"/>
          <a:stretch/>
        </p:blipFill>
        <p:spPr>
          <a:xfrm>
            <a:off x="467916" y="4782592"/>
            <a:ext cx="694800" cy="212100"/>
          </a:xfrm>
          <a:prstGeom prst="rect">
            <a:avLst/>
          </a:prstGeom>
          <a:noFill/>
          <a:ln>
            <a:noFill/>
          </a:ln>
        </p:spPr>
      </p:pic>
      <p:sp>
        <p:nvSpPr>
          <p:cNvPr id="124" name="Shape 124"/>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dk2"/>
                </a:solidFill>
                <a:latin typeface="Arial"/>
                <a:ea typeface="Arial"/>
                <a:cs typeface="Arial"/>
                <a:sym typeface="Arial"/>
              </a:defRPr>
            </a:lvl1pPr>
            <a:lvl2pPr indent="0" lvl="1" marL="0" marR="0" rtl="0" algn="l">
              <a:spcBef>
                <a:spcPts val="0"/>
              </a:spcBef>
              <a:buNone/>
              <a:defRPr b="1" sz="600">
                <a:solidFill>
                  <a:schemeClr val="dk2"/>
                </a:solidFill>
                <a:latin typeface="Arial"/>
                <a:ea typeface="Arial"/>
                <a:cs typeface="Arial"/>
                <a:sym typeface="Arial"/>
              </a:defRPr>
            </a:lvl2pPr>
            <a:lvl3pPr indent="0" lvl="2" marL="0" marR="0" rtl="0" algn="l">
              <a:spcBef>
                <a:spcPts val="0"/>
              </a:spcBef>
              <a:buNone/>
              <a:defRPr b="1" sz="600">
                <a:solidFill>
                  <a:schemeClr val="dk2"/>
                </a:solidFill>
                <a:latin typeface="Arial"/>
                <a:ea typeface="Arial"/>
                <a:cs typeface="Arial"/>
                <a:sym typeface="Arial"/>
              </a:defRPr>
            </a:lvl3pPr>
            <a:lvl4pPr indent="0" lvl="3" marL="0" marR="0" rtl="0" algn="l">
              <a:spcBef>
                <a:spcPts val="0"/>
              </a:spcBef>
              <a:buNone/>
              <a:defRPr b="1" sz="600">
                <a:solidFill>
                  <a:schemeClr val="dk2"/>
                </a:solidFill>
                <a:latin typeface="Arial"/>
                <a:ea typeface="Arial"/>
                <a:cs typeface="Arial"/>
                <a:sym typeface="Arial"/>
              </a:defRPr>
            </a:lvl4pPr>
            <a:lvl5pPr indent="0" lvl="4" marL="0" marR="0" rtl="0" algn="l">
              <a:spcBef>
                <a:spcPts val="0"/>
              </a:spcBef>
              <a:buNone/>
              <a:defRPr b="1" sz="600">
                <a:solidFill>
                  <a:schemeClr val="dk2"/>
                </a:solidFill>
                <a:latin typeface="Arial"/>
                <a:ea typeface="Arial"/>
                <a:cs typeface="Arial"/>
                <a:sym typeface="Arial"/>
              </a:defRPr>
            </a:lvl5pPr>
            <a:lvl6pPr indent="0" lvl="5" marL="0" marR="0" rtl="0" algn="l">
              <a:spcBef>
                <a:spcPts val="0"/>
              </a:spcBef>
              <a:buNone/>
              <a:defRPr b="1" sz="600">
                <a:solidFill>
                  <a:schemeClr val="dk2"/>
                </a:solidFill>
                <a:latin typeface="Arial"/>
                <a:ea typeface="Arial"/>
                <a:cs typeface="Arial"/>
                <a:sym typeface="Arial"/>
              </a:defRPr>
            </a:lvl6pPr>
            <a:lvl7pPr indent="0" lvl="6" marL="0" marR="0" rtl="0" algn="l">
              <a:spcBef>
                <a:spcPts val="0"/>
              </a:spcBef>
              <a:buNone/>
              <a:defRPr b="1" sz="600">
                <a:solidFill>
                  <a:schemeClr val="dk2"/>
                </a:solidFill>
                <a:latin typeface="Arial"/>
                <a:ea typeface="Arial"/>
                <a:cs typeface="Arial"/>
                <a:sym typeface="Arial"/>
              </a:defRPr>
            </a:lvl7pPr>
            <a:lvl8pPr indent="0" lvl="7" marL="0" marR="0" rtl="0" algn="l">
              <a:spcBef>
                <a:spcPts val="0"/>
              </a:spcBef>
              <a:buNone/>
              <a:defRPr b="1" sz="600">
                <a:solidFill>
                  <a:schemeClr val="dk2"/>
                </a:solidFill>
                <a:latin typeface="Arial"/>
                <a:ea typeface="Arial"/>
                <a:cs typeface="Arial"/>
                <a:sym typeface="Arial"/>
              </a:defRPr>
            </a:lvl8pPr>
            <a:lvl9pPr indent="0" lvl="8" marL="0" marR="0" rtl="0" algn="l">
              <a:spcBef>
                <a:spcPts val="0"/>
              </a:spcBef>
              <a:buNone/>
              <a:defRPr b="1" sz="600">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cxnSp>
        <p:nvCxnSpPr>
          <p:cNvPr id="125" name="Shape 125"/>
          <p:cNvCxnSpPr/>
          <p:nvPr/>
        </p:nvCxnSpPr>
        <p:spPr>
          <a:xfrm>
            <a:off x="8506859" y="4890015"/>
            <a:ext cx="0" cy="64800"/>
          </a:xfrm>
          <a:prstGeom prst="straightConnector1">
            <a:avLst/>
          </a:prstGeom>
          <a:noFill/>
          <a:ln cap="flat" cmpd="sng" w="9525">
            <a:solidFill>
              <a:schemeClr val="dk2"/>
            </a:solidFill>
            <a:prstDash val="solid"/>
            <a:round/>
            <a:headEnd len="sm" w="sm" type="none"/>
            <a:tailEnd len="sm" w="sm" type="none"/>
          </a:ln>
        </p:spPr>
      </p:cxnSp>
      <p:sp>
        <p:nvSpPr>
          <p:cNvPr id="126" name="Shape 126"/>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tement and Image Option2" showMasterSp="0">
  <p:cSld name="Statement and Image Option2">
    <p:bg>
      <p:bgPr>
        <a:solidFill>
          <a:schemeClr val="accent6"/>
        </a:solidFill>
      </p:bgPr>
    </p:bg>
    <p:spTree>
      <p:nvGrpSpPr>
        <p:cNvPr id="127" name="Shape 127"/>
        <p:cNvGrpSpPr/>
        <p:nvPr/>
      </p:nvGrpSpPr>
      <p:grpSpPr>
        <a:xfrm>
          <a:off x="0" y="0"/>
          <a:ext cx="0" cy="0"/>
          <a:chOff x="0" y="0"/>
          <a:chExt cx="0" cy="0"/>
        </a:xfrm>
      </p:grpSpPr>
      <p:sp>
        <p:nvSpPr>
          <p:cNvPr id="128" name="Shape 128"/>
          <p:cNvSpPr txBox="1"/>
          <p:nvPr>
            <p:ph type="title"/>
          </p:nvPr>
        </p:nvSpPr>
        <p:spPr>
          <a:xfrm>
            <a:off x="473094" y="313538"/>
            <a:ext cx="4470000" cy="858900"/>
          </a:xfrm>
          <a:prstGeom prst="rect">
            <a:avLst/>
          </a:prstGeom>
          <a:noFill/>
          <a:ln>
            <a:noFill/>
          </a:ln>
        </p:spPr>
        <p:txBody>
          <a:bodyPr anchorCtr="0" anchor="t" bIns="68575" lIns="68575" spcFirstLastPara="1" rIns="68575" wrap="square" tIns="68575"/>
          <a:lstStyle>
            <a:lvl1pPr indent="0" lvl="0" marL="0" marR="0" rtl="0" algn="l">
              <a:lnSpc>
                <a:spcPct val="111111"/>
              </a:lnSpc>
              <a:spcBef>
                <a:spcPts val="0"/>
              </a:spcBef>
              <a:spcAft>
                <a:spcPts val="0"/>
              </a:spcAft>
              <a:buClr>
                <a:schemeClr val="dk2"/>
              </a:buClr>
              <a:buSzPts val="1100"/>
              <a:buFont typeface="Times New Roman"/>
              <a:buNone/>
              <a:defRPr b="1" i="0" sz="2700" u="none" cap="none" strike="noStrike">
                <a:solidFill>
                  <a:schemeClr val="dk2"/>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29" name="Shape 129"/>
          <p:cNvSpPr txBox="1"/>
          <p:nvPr>
            <p:ph idx="1" type="body"/>
          </p:nvPr>
        </p:nvSpPr>
        <p:spPr>
          <a:xfrm>
            <a:off x="473094" y="1271588"/>
            <a:ext cx="4511700" cy="2343300"/>
          </a:xfrm>
          <a:prstGeom prst="rect">
            <a:avLst/>
          </a:prstGeom>
          <a:noFill/>
          <a:ln>
            <a:noFill/>
          </a:ln>
        </p:spPr>
        <p:txBody>
          <a:bodyPr anchorCtr="0" anchor="t" bIns="68575" lIns="68575" spcFirstLastPara="1" rIns="68575" wrap="square" tIns="68575"/>
          <a:lstStyle>
            <a:lvl1pPr indent="-228600" lvl="0" marL="457200" marR="0" rtl="0" algn="l">
              <a:lnSpc>
                <a:spcPct val="122222"/>
              </a:lnSpc>
              <a:spcBef>
                <a:spcPts val="0"/>
              </a:spcBef>
              <a:spcAft>
                <a:spcPts val="0"/>
              </a:spcAft>
              <a:buClr>
                <a:schemeClr val="dk1"/>
              </a:buClr>
              <a:buSzPts val="11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33333"/>
              </a:lnSpc>
              <a:spcBef>
                <a:spcPts val="1300"/>
              </a:spcBef>
              <a:spcAft>
                <a:spcPts val="0"/>
              </a:spcAft>
              <a:buClr>
                <a:schemeClr val="lt2"/>
              </a:buClr>
              <a:buSzPts val="1400"/>
              <a:buFont typeface="Arial"/>
              <a:buNone/>
              <a:defRPr b="0" i="1" sz="900" u="none" cap="none" strike="noStrike">
                <a:solidFill>
                  <a:srgbClr val="000000"/>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30" name="Shape 130"/>
          <p:cNvSpPr/>
          <p:nvPr>
            <p:ph idx="2" type="pic"/>
          </p:nvPr>
        </p:nvSpPr>
        <p:spPr>
          <a:xfrm>
            <a:off x="5876926" y="0"/>
            <a:ext cx="3267000" cy="5143500"/>
          </a:xfrm>
          <a:prstGeom prst="rect">
            <a:avLst/>
          </a:prstGeom>
          <a:solidFill>
            <a:srgbClr val="BBBBBB"/>
          </a:solidFill>
          <a:ln>
            <a:noFill/>
          </a:ln>
        </p:spPr>
        <p:txBody>
          <a:bodyPr anchorCtr="0" anchor="t" bIns="68575" lIns="68575" spcFirstLastPara="1" rIns="68575" wrap="square" tIns="68575"/>
          <a:lstStyle>
            <a:lvl1pPr indent="0" lvl="0" marL="0" marR="0" rtl="0" algn="ctr">
              <a:lnSpc>
                <a:spcPct val="172727"/>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pic>
        <p:nvPicPr>
          <p:cNvPr id="131" name="Shape 131"/>
          <p:cNvPicPr preferRelativeResize="0"/>
          <p:nvPr/>
        </p:nvPicPr>
        <p:blipFill rotWithShape="1">
          <a:blip r:embed="rId2">
            <a:alphaModFix/>
          </a:blip>
          <a:srcRect b="0" l="0" r="0" t="0"/>
          <a:stretch/>
        </p:blipFill>
        <p:spPr>
          <a:xfrm>
            <a:off x="466957" y="4782592"/>
            <a:ext cx="694800" cy="212100"/>
          </a:xfrm>
          <a:prstGeom prst="rect">
            <a:avLst/>
          </a:prstGeom>
          <a:noFill/>
          <a:ln>
            <a:noFill/>
          </a:ln>
        </p:spPr>
      </p:pic>
      <p:sp>
        <p:nvSpPr>
          <p:cNvPr id="132" name="Shape 132"/>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dk2"/>
                </a:solidFill>
                <a:latin typeface="Arial"/>
                <a:ea typeface="Arial"/>
                <a:cs typeface="Arial"/>
                <a:sym typeface="Arial"/>
              </a:defRPr>
            </a:lvl1pPr>
            <a:lvl2pPr indent="0" lvl="1" marL="0" marR="0" rtl="0" algn="l">
              <a:spcBef>
                <a:spcPts val="0"/>
              </a:spcBef>
              <a:buNone/>
              <a:defRPr b="1" sz="600">
                <a:solidFill>
                  <a:schemeClr val="dk2"/>
                </a:solidFill>
                <a:latin typeface="Arial"/>
                <a:ea typeface="Arial"/>
                <a:cs typeface="Arial"/>
                <a:sym typeface="Arial"/>
              </a:defRPr>
            </a:lvl2pPr>
            <a:lvl3pPr indent="0" lvl="2" marL="0" marR="0" rtl="0" algn="l">
              <a:spcBef>
                <a:spcPts val="0"/>
              </a:spcBef>
              <a:buNone/>
              <a:defRPr b="1" sz="600">
                <a:solidFill>
                  <a:schemeClr val="dk2"/>
                </a:solidFill>
                <a:latin typeface="Arial"/>
                <a:ea typeface="Arial"/>
                <a:cs typeface="Arial"/>
                <a:sym typeface="Arial"/>
              </a:defRPr>
            </a:lvl3pPr>
            <a:lvl4pPr indent="0" lvl="3" marL="0" marR="0" rtl="0" algn="l">
              <a:spcBef>
                <a:spcPts val="0"/>
              </a:spcBef>
              <a:buNone/>
              <a:defRPr b="1" sz="600">
                <a:solidFill>
                  <a:schemeClr val="dk2"/>
                </a:solidFill>
                <a:latin typeface="Arial"/>
                <a:ea typeface="Arial"/>
                <a:cs typeface="Arial"/>
                <a:sym typeface="Arial"/>
              </a:defRPr>
            </a:lvl4pPr>
            <a:lvl5pPr indent="0" lvl="4" marL="0" marR="0" rtl="0" algn="l">
              <a:spcBef>
                <a:spcPts val="0"/>
              </a:spcBef>
              <a:buNone/>
              <a:defRPr b="1" sz="600">
                <a:solidFill>
                  <a:schemeClr val="dk2"/>
                </a:solidFill>
                <a:latin typeface="Arial"/>
                <a:ea typeface="Arial"/>
                <a:cs typeface="Arial"/>
                <a:sym typeface="Arial"/>
              </a:defRPr>
            </a:lvl5pPr>
            <a:lvl6pPr indent="0" lvl="5" marL="0" marR="0" rtl="0" algn="l">
              <a:spcBef>
                <a:spcPts val="0"/>
              </a:spcBef>
              <a:buNone/>
              <a:defRPr b="1" sz="600">
                <a:solidFill>
                  <a:schemeClr val="dk2"/>
                </a:solidFill>
                <a:latin typeface="Arial"/>
                <a:ea typeface="Arial"/>
                <a:cs typeface="Arial"/>
                <a:sym typeface="Arial"/>
              </a:defRPr>
            </a:lvl6pPr>
            <a:lvl7pPr indent="0" lvl="6" marL="0" marR="0" rtl="0" algn="l">
              <a:spcBef>
                <a:spcPts val="0"/>
              </a:spcBef>
              <a:buNone/>
              <a:defRPr b="1" sz="600">
                <a:solidFill>
                  <a:schemeClr val="dk2"/>
                </a:solidFill>
                <a:latin typeface="Arial"/>
                <a:ea typeface="Arial"/>
                <a:cs typeface="Arial"/>
                <a:sym typeface="Arial"/>
              </a:defRPr>
            </a:lvl7pPr>
            <a:lvl8pPr indent="0" lvl="7" marL="0" marR="0" rtl="0" algn="l">
              <a:spcBef>
                <a:spcPts val="0"/>
              </a:spcBef>
              <a:buNone/>
              <a:defRPr b="1" sz="600">
                <a:solidFill>
                  <a:schemeClr val="dk2"/>
                </a:solidFill>
                <a:latin typeface="Arial"/>
                <a:ea typeface="Arial"/>
                <a:cs typeface="Arial"/>
                <a:sym typeface="Arial"/>
              </a:defRPr>
            </a:lvl8pPr>
            <a:lvl9pPr indent="0" lvl="8" marL="0" marR="0" rtl="0" algn="l">
              <a:spcBef>
                <a:spcPts val="0"/>
              </a:spcBef>
              <a:buNone/>
              <a:defRPr b="1" sz="600">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cxnSp>
        <p:nvCxnSpPr>
          <p:cNvPr id="133" name="Shape 133"/>
          <p:cNvCxnSpPr/>
          <p:nvPr/>
        </p:nvCxnSpPr>
        <p:spPr>
          <a:xfrm>
            <a:off x="8506859" y="4890015"/>
            <a:ext cx="0" cy="64800"/>
          </a:xfrm>
          <a:prstGeom prst="straightConnector1">
            <a:avLst/>
          </a:prstGeom>
          <a:noFill/>
          <a:ln cap="flat" cmpd="sng" w="9525">
            <a:solidFill>
              <a:schemeClr val="dk2"/>
            </a:solidFill>
            <a:prstDash val="solid"/>
            <a:round/>
            <a:headEnd len="sm" w="sm" type="none"/>
            <a:tailEnd len="sm" w="sm" type="none"/>
          </a:ln>
        </p:spPr>
      </p:cxnSp>
      <p:sp>
        <p:nvSpPr>
          <p:cNvPr id="134" name="Shape 134"/>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tement and Image Option3" showMasterSp="0">
  <p:cSld name="Statement and Image Option3">
    <p:bg>
      <p:bgPr>
        <a:solidFill>
          <a:schemeClr val="lt1"/>
        </a:solidFill>
      </p:bgPr>
    </p:bg>
    <p:spTree>
      <p:nvGrpSpPr>
        <p:cNvPr id="135" name="Shape 135"/>
        <p:cNvGrpSpPr/>
        <p:nvPr/>
      </p:nvGrpSpPr>
      <p:grpSpPr>
        <a:xfrm>
          <a:off x="0" y="0"/>
          <a:ext cx="0" cy="0"/>
          <a:chOff x="0" y="0"/>
          <a:chExt cx="0" cy="0"/>
        </a:xfrm>
      </p:grpSpPr>
      <p:sp>
        <p:nvSpPr>
          <p:cNvPr id="136" name="Shape 136"/>
          <p:cNvSpPr txBox="1"/>
          <p:nvPr>
            <p:ph type="title"/>
          </p:nvPr>
        </p:nvSpPr>
        <p:spPr>
          <a:xfrm>
            <a:off x="473094" y="313538"/>
            <a:ext cx="3681300" cy="858900"/>
          </a:xfrm>
          <a:prstGeom prst="rect">
            <a:avLst/>
          </a:prstGeom>
          <a:noFill/>
          <a:ln>
            <a:noFill/>
          </a:ln>
        </p:spPr>
        <p:txBody>
          <a:bodyPr anchorCtr="0" anchor="t" bIns="68575" lIns="68575" spcFirstLastPara="1" rIns="68575" wrap="square" tIns="68575"/>
          <a:lstStyle>
            <a:lvl1pPr indent="0" lvl="0" marL="0" marR="0" rtl="0" algn="l">
              <a:lnSpc>
                <a:spcPct val="111111"/>
              </a:lnSpc>
              <a:spcBef>
                <a:spcPts val="0"/>
              </a:spcBef>
              <a:spcAft>
                <a:spcPts val="0"/>
              </a:spcAft>
              <a:buClr>
                <a:schemeClr val="dk1"/>
              </a:buClr>
              <a:buSzPts val="1100"/>
              <a:buFont typeface="Times New Roman"/>
              <a:buNone/>
              <a:defRPr b="1" i="0" sz="27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37" name="Shape 137"/>
          <p:cNvSpPr txBox="1"/>
          <p:nvPr>
            <p:ph idx="1" type="body"/>
          </p:nvPr>
        </p:nvSpPr>
        <p:spPr>
          <a:xfrm>
            <a:off x="473094" y="1271588"/>
            <a:ext cx="3681300" cy="2343300"/>
          </a:xfrm>
          <a:prstGeom prst="rect">
            <a:avLst/>
          </a:prstGeom>
          <a:noFill/>
          <a:ln>
            <a:noFill/>
          </a:ln>
        </p:spPr>
        <p:txBody>
          <a:bodyPr anchorCtr="0" anchor="t" bIns="68575" lIns="68575" spcFirstLastPara="1" rIns="68575" wrap="square" tIns="68575"/>
          <a:lstStyle>
            <a:lvl1pPr indent="-228600" lvl="0" marL="457200" marR="0" rtl="0" algn="l">
              <a:lnSpc>
                <a:spcPct val="122222"/>
              </a:lnSpc>
              <a:spcBef>
                <a:spcPts val="0"/>
              </a:spcBef>
              <a:spcAft>
                <a:spcPts val="0"/>
              </a:spcAft>
              <a:buClr>
                <a:schemeClr val="dk1"/>
              </a:buClr>
              <a:buSzPts val="11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33333"/>
              </a:lnSpc>
              <a:spcBef>
                <a:spcPts val="1300"/>
              </a:spcBef>
              <a:spcAft>
                <a:spcPts val="0"/>
              </a:spcAft>
              <a:buClr>
                <a:schemeClr val="lt2"/>
              </a:buClr>
              <a:buSzPts val="1400"/>
              <a:buFont typeface="Arial"/>
              <a:buNone/>
              <a:defRPr b="0" i="1" sz="900" u="none" cap="none" strike="noStrike">
                <a:solidFill>
                  <a:srgbClr val="000000"/>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38" name="Shape 138"/>
          <p:cNvSpPr/>
          <p:nvPr>
            <p:ph idx="2" type="pic"/>
          </p:nvPr>
        </p:nvSpPr>
        <p:spPr>
          <a:xfrm>
            <a:off x="4581526" y="0"/>
            <a:ext cx="4562700" cy="5143500"/>
          </a:xfrm>
          <a:prstGeom prst="rect">
            <a:avLst/>
          </a:prstGeom>
          <a:solidFill>
            <a:srgbClr val="BBBBBB"/>
          </a:solidFill>
          <a:ln>
            <a:noFill/>
          </a:ln>
        </p:spPr>
        <p:txBody>
          <a:bodyPr anchorCtr="0" anchor="t" bIns="68575" lIns="68575" spcFirstLastPara="1" rIns="68575" wrap="square" tIns="68575"/>
          <a:lstStyle>
            <a:lvl1pPr indent="0" lvl="0" marL="0" marR="0" rtl="0" algn="ctr">
              <a:lnSpc>
                <a:spcPct val="172727"/>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39" name="Shape 139"/>
          <p:cNvSpPr txBox="1"/>
          <p:nvPr>
            <p:ph idx="3" type="body"/>
          </p:nvPr>
        </p:nvSpPr>
        <p:spPr>
          <a:xfrm>
            <a:off x="476019" y="4379119"/>
            <a:ext cx="3678300" cy="342900"/>
          </a:xfrm>
          <a:prstGeom prst="rect">
            <a:avLst/>
          </a:prstGeom>
          <a:noFill/>
          <a:ln>
            <a:noFill/>
          </a:ln>
        </p:spPr>
        <p:txBody>
          <a:bodyPr anchorCtr="0" anchor="t" bIns="68575" lIns="68575" spcFirstLastPara="1" rIns="68575" wrap="square" tIns="68575"/>
          <a:lstStyle>
            <a:lvl1pPr indent="-228600" lvl="0" marL="457200" marR="0" rtl="0" algn="l">
              <a:lnSpc>
                <a:spcPct val="118181"/>
              </a:lnSpc>
              <a:spcBef>
                <a:spcPts val="0"/>
              </a:spcBef>
              <a:spcAft>
                <a:spcPts val="0"/>
              </a:spcAft>
              <a:buClr>
                <a:schemeClr val="dk1"/>
              </a:buClr>
              <a:buSzPts val="1100"/>
              <a:buFont typeface="Arial"/>
              <a:buNone/>
              <a:defRPr b="0" i="0" sz="800" u="none" cap="none" strike="noStrike">
                <a:solidFill>
                  <a:schemeClr val="dk1"/>
                </a:solidFill>
                <a:latin typeface="Arial"/>
                <a:ea typeface="Arial"/>
                <a:cs typeface="Arial"/>
                <a:sym typeface="Arial"/>
              </a:defRPr>
            </a:lvl1pPr>
            <a:lvl2pPr indent="-317500" lvl="1" marL="9144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pic>
        <p:nvPicPr>
          <p:cNvPr id="140" name="Shape 140"/>
          <p:cNvPicPr preferRelativeResize="0"/>
          <p:nvPr/>
        </p:nvPicPr>
        <p:blipFill rotWithShape="1">
          <a:blip r:embed="rId2">
            <a:alphaModFix/>
          </a:blip>
          <a:srcRect b="0" l="0" r="0" t="0"/>
          <a:stretch/>
        </p:blipFill>
        <p:spPr>
          <a:xfrm>
            <a:off x="466957" y="4782592"/>
            <a:ext cx="694800" cy="212100"/>
          </a:xfrm>
          <a:prstGeom prst="rect">
            <a:avLst/>
          </a:prstGeom>
          <a:noFill/>
          <a:ln>
            <a:noFill/>
          </a:ln>
        </p:spPr>
      </p:pic>
      <p:sp>
        <p:nvSpPr>
          <p:cNvPr id="141" name="Shape 141"/>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dk2"/>
                </a:solidFill>
                <a:latin typeface="Arial"/>
                <a:ea typeface="Arial"/>
                <a:cs typeface="Arial"/>
                <a:sym typeface="Arial"/>
              </a:defRPr>
            </a:lvl1pPr>
            <a:lvl2pPr indent="0" lvl="1" marL="0" marR="0" rtl="0" algn="l">
              <a:spcBef>
                <a:spcPts val="0"/>
              </a:spcBef>
              <a:buNone/>
              <a:defRPr b="1" sz="600">
                <a:solidFill>
                  <a:schemeClr val="dk2"/>
                </a:solidFill>
                <a:latin typeface="Arial"/>
                <a:ea typeface="Arial"/>
                <a:cs typeface="Arial"/>
                <a:sym typeface="Arial"/>
              </a:defRPr>
            </a:lvl2pPr>
            <a:lvl3pPr indent="0" lvl="2" marL="0" marR="0" rtl="0" algn="l">
              <a:spcBef>
                <a:spcPts val="0"/>
              </a:spcBef>
              <a:buNone/>
              <a:defRPr b="1" sz="600">
                <a:solidFill>
                  <a:schemeClr val="dk2"/>
                </a:solidFill>
                <a:latin typeface="Arial"/>
                <a:ea typeface="Arial"/>
                <a:cs typeface="Arial"/>
                <a:sym typeface="Arial"/>
              </a:defRPr>
            </a:lvl3pPr>
            <a:lvl4pPr indent="0" lvl="3" marL="0" marR="0" rtl="0" algn="l">
              <a:spcBef>
                <a:spcPts val="0"/>
              </a:spcBef>
              <a:buNone/>
              <a:defRPr b="1" sz="600">
                <a:solidFill>
                  <a:schemeClr val="dk2"/>
                </a:solidFill>
                <a:latin typeface="Arial"/>
                <a:ea typeface="Arial"/>
                <a:cs typeface="Arial"/>
                <a:sym typeface="Arial"/>
              </a:defRPr>
            </a:lvl4pPr>
            <a:lvl5pPr indent="0" lvl="4" marL="0" marR="0" rtl="0" algn="l">
              <a:spcBef>
                <a:spcPts val="0"/>
              </a:spcBef>
              <a:buNone/>
              <a:defRPr b="1" sz="600">
                <a:solidFill>
                  <a:schemeClr val="dk2"/>
                </a:solidFill>
                <a:latin typeface="Arial"/>
                <a:ea typeface="Arial"/>
                <a:cs typeface="Arial"/>
                <a:sym typeface="Arial"/>
              </a:defRPr>
            </a:lvl5pPr>
            <a:lvl6pPr indent="0" lvl="5" marL="0" marR="0" rtl="0" algn="l">
              <a:spcBef>
                <a:spcPts val="0"/>
              </a:spcBef>
              <a:buNone/>
              <a:defRPr b="1" sz="600">
                <a:solidFill>
                  <a:schemeClr val="dk2"/>
                </a:solidFill>
                <a:latin typeface="Arial"/>
                <a:ea typeface="Arial"/>
                <a:cs typeface="Arial"/>
                <a:sym typeface="Arial"/>
              </a:defRPr>
            </a:lvl6pPr>
            <a:lvl7pPr indent="0" lvl="6" marL="0" marR="0" rtl="0" algn="l">
              <a:spcBef>
                <a:spcPts val="0"/>
              </a:spcBef>
              <a:buNone/>
              <a:defRPr b="1" sz="600">
                <a:solidFill>
                  <a:schemeClr val="dk2"/>
                </a:solidFill>
                <a:latin typeface="Arial"/>
                <a:ea typeface="Arial"/>
                <a:cs typeface="Arial"/>
                <a:sym typeface="Arial"/>
              </a:defRPr>
            </a:lvl7pPr>
            <a:lvl8pPr indent="0" lvl="7" marL="0" marR="0" rtl="0" algn="l">
              <a:spcBef>
                <a:spcPts val="0"/>
              </a:spcBef>
              <a:buNone/>
              <a:defRPr b="1" sz="600">
                <a:solidFill>
                  <a:schemeClr val="dk2"/>
                </a:solidFill>
                <a:latin typeface="Arial"/>
                <a:ea typeface="Arial"/>
                <a:cs typeface="Arial"/>
                <a:sym typeface="Arial"/>
              </a:defRPr>
            </a:lvl8pPr>
            <a:lvl9pPr indent="0" lvl="8" marL="0" marR="0" rtl="0" algn="l">
              <a:spcBef>
                <a:spcPts val="0"/>
              </a:spcBef>
              <a:buNone/>
              <a:defRPr b="1" sz="600">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cxnSp>
        <p:nvCxnSpPr>
          <p:cNvPr id="142" name="Shape 142"/>
          <p:cNvCxnSpPr/>
          <p:nvPr/>
        </p:nvCxnSpPr>
        <p:spPr>
          <a:xfrm>
            <a:off x="8506859" y="4890015"/>
            <a:ext cx="0" cy="64800"/>
          </a:xfrm>
          <a:prstGeom prst="straightConnector1">
            <a:avLst/>
          </a:prstGeom>
          <a:noFill/>
          <a:ln cap="flat" cmpd="sng" w="9525">
            <a:solidFill>
              <a:schemeClr val="dk2"/>
            </a:solidFill>
            <a:prstDash val="solid"/>
            <a:round/>
            <a:headEnd len="sm" w="sm" type="none"/>
            <a:tailEnd len="sm" w="sm" type="none"/>
          </a:ln>
        </p:spPr>
      </p:cxnSp>
      <p:sp>
        <p:nvSpPr>
          <p:cNvPr id="143" name="Shape 143"/>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tement and Image Option4" showMasterSp="0">
  <p:cSld name="Statement and Image Option4">
    <p:bg>
      <p:bgPr>
        <a:solidFill>
          <a:schemeClr val="lt1"/>
        </a:solidFill>
      </p:bgPr>
    </p:bg>
    <p:spTree>
      <p:nvGrpSpPr>
        <p:cNvPr id="144" name="Shape 144"/>
        <p:cNvGrpSpPr/>
        <p:nvPr/>
      </p:nvGrpSpPr>
      <p:grpSpPr>
        <a:xfrm>
          <a:off x="0" y="0"/>
          <a:ext cx="0" cy="0"/>
          <a:chOff x="0" y="0"/>
          <a:chExt cx="0" cy="0"/>
        </a:xfrm>
      </p:grpSpPr>
      <p:sp>
        <p:nvSpPr>
          <p:cNvPr id="145" name="Shape 145"/>
          <p:cNvSpPr txBox="1"/>
          <p:nvPr>
            <p:ph type="title"/>
          </p:nvPr>
        </p:nvSpPr>
        <p:spPr>
          <a:xfrm>
            <a:off x="473093" y="313538"/>
            <a:ext cx="4517700" cy="858900"/>
          </a:xfrm>
          <a:prstGeom prst="rect">
            <a:avLst/>
          </a:prstGeom>
          <a:noFill/>
          <a:ln>
            <a:noFill/>
          </a:ln>
        </p:spPr>
        <p:txBody>
          <a:bodyPr anchorCtr="0" anchor="t" bIns="68575" lIns="68575" spcFirstLastPara="1" rIns="68575" wrap="square" tIns="68575"/>
          <a:lstStyle>
            <a:lvl1pPr indent="0" lvl="0" marL="0" marR="0" rtl="0" algn="l">
              <a:lnSpc>
                <a:spcPct val="111111"/>
              </a:lnSpc>
              <a:spcBef>
                <a:spcPts val="0"/>
              </a:spcBef>
              <a:spcAft>
                <a:spcPts val="0"/>
              </a:spcAft>
              <a:buClr>
                <a:schemeClr val="dk1"/>
              </a:buClr>
              <a:buSzPts val="1100"/>
              <a:buFont typeface="Times New Roman"/>
              <a:buNone/>
              <a:defRPr b="1" i="0" sz="27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46" name="Shape 146"/>
          <p:cNvSpPr txBox="1"/>
          <p:nvPr>
            <p:ph idx="1" type="body"/>
          </p:nvPr>
        </p:nvSpPr>
        <p:spPr>
          <a:xfrm>
            <a:off x="473093" y="1271588"/>
            <a:ext cx="4517700" cy="2343300"/>
          </a:xfrm>
          <a:prstGeom prst="rect">
            <a:avLst/>
          </a:prstGeom>
          <a:noFill/>
          <a:ln>
            <a:noFill/>
          </a:ln>
        </p:spPr>
        <p:txBody>
          <a:bodyPr anchorCtr="0" anchor="t" bIns="68575" lIns="68575" spcFirstLastPara="1" rIns="68575" wrap="square" tIns="68575"/>
          <a:lstStyle>
            <a:lvl1pPr indent="-228600" lvl="0" marL="457200" marR="0" rtl="0" algn="l">
              <a:lnSpc>
                <a:spcPct val="122222"/>
              </a:lnSpc>
              <a:spcBef>
                <a:spcPts val="0"/>
              </a:spcBef>
              <a:spcAft>
                <a:spcPts val="0"/>
              </a:spcAft>
              <a:buClr>
                <a:schemeClr val="dk1"/>
              </a:buClr>
              <a:buSzPts val="11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33333"/>
              </a:lnSpc>
              <a:spcBef>
                <a:spcPts val="1300"/>
              </a:spcBef>
              <a:spcAft>
                <a:spcPts val="0"/>
              </a:spcAft>
              <a:buClr>
                <a:schemeClr val="lt2"/>
              </a:buClr>
              <a:buSzPts val="1400"/>
              <a:buFont typeface="Arial"/>
              <a:buNone/>
              <a:defRPr b="0" i="1" sz="900" u="none" cap="none" strike="noStrike">
                <a:solidFill>
                  <a:srgbClr val="000000"/>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7" name="Shape 147"/>
          <p:cNvSpPr/>
          <p:nvPr>
            <p:ph idx="2" type="pic"/>
          </p:nvPr>
        </p:nvSpPr>
        <p:spPr>
          <a:xfrm>
            <a:off x="5867400" y="0"/>
            <a:ext cx="3276600" cy="5143500"/>
          </a:xfrm>
          <a:prstGeom prst="rect">
            <a:avLst/>
          </a:prstGeom>
          <a:solidFill>
            <a:srgbClr val="BBBBBB"/>
          </a:solidFill>
          <a:ln>
            <a:noFill/>
          </a:ln>
        </p:spPr>
        <p:txBody>
          <a:bodyPr anchorCtr="0" anchor="t" bIns="68575" lIns="68575" spcFirstLastPara="1" rIns="68575" wrap="square" tIns="68575"/>
          <a:lstStyle>
            <a:lvl1pPr indent="0" lvl="0" marL="0" marR="0" rtl="0" algn="ctr">
              <a:lnSpc>
                <a:spcPct val="172727"/>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8" name="Shape 148"/>
          <p:cNvSpPr txBox="1"/>
          <p:nvPr>
            <p:ph idx="3" type="body"/>
          </p:nvPr>
        </p:nvSpPr>
        <p:spPr>
          <a:xfrm>
            <a:off x="476019" y="4379119"/>
            <a:ext cx="3581400" cy="342900"/>
          </a:xfrm>
          <a:prstGeom prst="rect">
            <a:avLst/>
          </a:prstGeom>
          <a:noFill/>
          <a:ln>
            <a:noFill/>
          </a:ln>
        </p:spPr>
        <p:txBody>
          <a:bodyPr anchorCtr="0" anchor="t" bIns="68575" lIns="68575" spcFirstLastPara="1" rIns="68575" wrap="square" tIns="68575"/>
          <a:lstStyle>
            <a:lvl1pPr indent="-228600" lvl="0" marL="457200" marR="0" rtl="0" algn="l">
              <a:lnSpc>
                <a:spcPct val="118181"/>
              </a:lnSpc>
              <a:spcBef>
                <a:spcPts val="0"/>
              </a:spcBef>
              <a:spcAft>
                <a:spcPts val="0"/>
              </a:spcAft>
              <a:buClr>
                <a:schemeClr val="dk1"/>
              </a:buClr>
              <a:buSzPts val="1100"/>
              <a:buFont typeface="Arial"/>
              <a:buNone/>
              <a:defRPr b="0" i="0" sz="800" u="none" cap="none" strike="noStrike">
                <a:solidFill>
                  <a:schemeClr val="dk1"/>
                </a:solidFill>
                <a:latin typeface="Arial"/>
                <a:ea typeface="Arial"/>
                <a:cs typeface="Arial"/>
                <a:sym typeface="Arial"/>
              </a:defRPr>
            </a:lvl1pPr>
            <a:lvl2pPr indent="-317500" lvl="1" marL="9144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pic>
        <p:nvPicPr>
          <p:cNvPr id="149" name="Shape 149"/>
          <p:cNvPicPr preferRelativeResize="0"/>
          <p:nvPr/>
        </p:nvPicPr>
        <p:blipFill rotWithShape="1">
          <a:blip r:embed="rId2">
            <a:alphaModFix/>
          </a:blip>
          <a:srcRect b="0" l="0" r="0" t="0"/>
          <a:stretch/>
        </p:blipFill>
        <p:spPr>
          <a:xfrm>
            <a:off x="466957" y="4782592"/>
            <a:ext cx="694800" cy="212100"/>
          </a:xfrm>
          <a:prstGeom prst="rect">
            <a:avLst/>
          </a:prstGeom>
          <a:noFill/>
          <a:ln>
            <a:noFill/>
          </a:ln>
        </p:spPr>
      </p:pic>
      <p:sp>
        <p:nvSpPr>
          <p:cNvPr id="150" name="Shape 150"/>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dk2"/>
                </a:solidFill>
                <a:latin typeface="Arial"/>
                <a:ea typeface="Arial"/>
                <a:cs typeface="Arial"/>
                <a:sym typeface="Arial"/>
              </a:defRPr>
            </a:lvl1pPr>
            <a:lvl2pPr indent="0" lvl="1" marL="0" marR="0" rtl="0" algn="l">
              <a:spcBef>
                <a:spcPts val="0"/>
              </a:spcBef>
              <a:buNone/>
              <a:defRPr b="1" sz="600">
                <a:solidFill>
                  <a:schemeClr val="dk2"/>
                </a:solidFill>
                <a:latin typeface="Arial"/>
                <a:ea typeface="Arial"/>
                <a:cs typeface="Arial"/>
                <a:sym typeface="Arial"/>
              </a:defRPr>
            </a:lvl2pPr>
            <a:lvl3pPr indent="0" lvl="2" marL="0" marR="0" rtl="0" algn="l">
              <a:spcBef>
                <a:spcPts val="0"/>
              </a:spcBef>
              <a:buNone/>
              <a:defRPr b="1" sz="600">
                <a:solidFill>
                  <a:schemeClr val="dk2"/>
                </a:solidFill>
                <a:latin typeface="Arial"/>
                <a:ea typeface="Arial"/>
                <a:cs typeface="Arial"/>
                <a:sym typeface="Arial"/>
              </a:defRPr>
            </a:lvl3pPr>
            <a:lvl4pPr indent="0" lvl="3" marL="0" marR="0" rtl="0" algn="l">
              <a:spcBef>
                <a:spcPts val="0"/>
              </a:spcBef>
              <a:buNone/>
              <a:defRPr b="1" sz="600">
                <a:solidFill>
                  <a:schemeClr val="dk2"/>
                </a:solidFill>
                <a:latin typeface="Arial"/>
                <a:ea typeface="Arial"/>
                <a:cs typeface="Arial"/>
                <a:sym typeface="Arial"/>
              </a:defRPr>
            </a:lvl4pPr>
            <a:lvl5pPr indent="0" lvl="4" marL="0" marR="0" rtl="0" algn="l">
              <a:spcBef>
                <a:spcPts val="0"/>
              </a:spcBef>
              <a:buNone/>
              <a:defRPr b="1" sz="600">
                <a:solidFill>
                  <a:schemeClr val="dk2"/>
                </a:solidFill>
                <a:latin typeface="Arial"/>
                <a:ea typeface="Arial"/>
                <a:cs typeface="Arial"/>
                <a:sym typeface="Arial"/>
              </a:defRPr>
            </a:lvl5pPr>
            <a:lvl6pPr indent="0" lvl="5" marL="0" marR="0" rtl="0" algn="l">
              <a:spcBef>
                <a:spcPts val="0"/>
              </a:spcBef>
              <a:buNone/>
              <a:defRPr b="1" sz="600">
                <a:solidFill>
                  <a:schemeClr val="dk2"/>
                </a:solidFill>
                <a:latin typeface="Arial"/>
                <a:ea typeface="Arial"/>
                <a:cs typeface="Arial"/>
                <a:sym typeface="Arial"/>
              </a:defRPr>
            </a:lvl6pPr>
            <a:lvl7pPr indent="0" lvl="6" marL="0" marR="0" rtl="0" algn="l">
              <a:spcBef>
                <a:spcPts val="0"/>
              </a:spcBef>
              <a:buNone/>
              <a:defRPr b="1" sz="600">
                <a:solidFill>
                  <a:schemeClr val="dk2"/>
                </a:solidFill>
                <a:latin typeface="Arial"/>
                <a:ea typeface="Arial"/>
                <a:cs typeface="Arial"/>
                <a:sym typeface="Arial"/>
              </a:defRPr>
            </a:lvl7pPr>
            <a:lvl8pPr indent="0" lvl="7" marL="0" marR="0" rtl="0" algn="l">
              <a:spcBef>
                <a:spcPts val="0"/>
              </a:spcBef>
              <a:buNone/>
              <a:defRPr b="1" sz="600">
                <a:solidFill>
                  <a:schemeClr val="dk2"/>
                </a:solidFill>
                <a:latin typeface="Arial"/>
                <a:ea typeface="Arial"/>
                <a:cs typeface="Arial"/>
                <a:sym typeface="Arial"/>
              </a:defRPr>
            </a:lvl8pPr>
            <a:lvl9pPr indent="0" lvl="8" marL="0" marR="0" rtl="0" algn="l">
              <a:spcBef>
                <a:spcPts val="0"/>
              </a:spcBef>
              <a:buNone/>
              <a:defRPr b="1" sz="600">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cxnSp>
        <p:nvCxnSpPr>
          <p:cNvPr id="151" name="Shape 151"/>
          <p:cNvCxnSpPr/>
          <p:nvPr/>
        </p:nvCxnSpPr>
        <p:spPr>
          <a:xfrm>
            <a:off x="8506859" y="4890015"/>
            <a:ext cx="0" cy="64800"/>
          </a:xfrm>
          <a:prstGeom prst="straightConnector1">
            <a:avLst/>
          </a:prstGeom>
          <a:noFill/>
          <a:ln cap="flat" cmpd="sng" w="9525">
            <a:solidFill>
              <a:schemeClr val="dk2"/>
            </a:solidFill>
            <a:prstDash val="solid"/>
            <a:round/>
            <a:headEnd len="sm" w="sm" type="none"/>
            <a:tailEnd len="sm" w="sm" type="none"/>
          </a:ln>
        </p:spPr>
      </p:cxnSp>
      <p:sp>
        <p:nvSpPr>
          <p:cNvPr id="152" name="Shape 152"/>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tement and Image Option5" showMasterSp="0">
  <p:cSld name="Statement and Image Option5">
    <p:bg>
      <p:bgPr>
        <a:solidFill>
          <a:schemeClr val="lt1"/>
        </a:solidFill>
      </p:bgPr>
    </p:bg>
    <p:spTree>
      <p:nvGrpSpPr>
        <p:cNvPr id="153" name="Shape 153"/>
        <p:cNvGrpSpPr/>
        <p:nvPr/>
      </p:nvGrpSpPr>
      <p:grpSpPr>
        <a:xfrm>
          <a:off x="0" y="0"/>
          <a:ext cx="0" cy="0"/>
          <a:chOff x="0" y="0"/>
          <a:chExt cx="0" cy="0"/>
        </a:xfrm>
      </p:grpSpPr>
      <p:sp>
        <p:nvSpPr>
          <p:cNvPr id="154" name="Shape 154"/>
          <p:cNvSpPr txBox="1"/>
          <p:nvPr>
            <p:ph type="title"/>
          </p:nvPr>
        </p:nvSpPr>
        <p:spPr>
          <a:xfrm>
            <a:off x="3698874" y="313538"/>
            <a:ext cx="4965600" cy="858900"/>
          </a:xfrm>
          <a:prstGeom prst="rect">
            <a:avLst/>
          </a:prstGeom>
          <a:noFill/>
          <a:ln>
            <a:noFill/>
          </a:ln>
        </p:spPr>
        <p:txBody>
          <a:bodyPr anchorCtr="0" anchor="t" bIns="68575" lIns="68575" spcFirstLastPara="1" rIns="68575" wrap="square" tIns="68575"/>
          <a:lstStyle>
            <a:lvl1pPr indent="0" lvl="0" marL="0" marR="0" rtl="0" algn="l">
              <a:lnSpc>
                <a:spcPct val="111111"/>
              </a:lnSpc>
              <a:spcBef>
                <a:spcPts val="0"/>
              </a:spcBef>
              <a:spcAft>
                <a:spcPts val="0"/>
              </a:spcAft>
              <a:buClr>
                <a:schemeClr val="dk1"/>
              </a:buClr>
              <a:buSzPts val="1100"/>
              <a:buFont typeface="Times New Roman"/>
              <a:buNone/>
              <a:defRPr b="1" i="0" sz="27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55" name="Shape 155"/>
          <p:cNvSpPr txBox="1"/>
          <p:nvPr>
            <p:ph idx="1" type="body"/>
          </p:nvPr>
        </p:nvSpPr>
        <p:spPr>
          <a:xfrm>
            <a:off x="3698875" y="1271588"/>
            <a:ext cx="4977300" cy="2343300"/>
          </a:xfrm>
          <a:prstGeom prst="rect">
            <a:avLst/>
          </a:prstGeom>
          <a:noFill/>
          <a:ln>
            <a:noFill/>
          </a:ln>
        </p:spPr>
        <p:txBody>
          <a:bodyPr anchorCtr="0" anchor="t" bIns="68575" lIns="68575" spcFirstLastPara="1" rIns="68575" wrap="square" tIns="68575"/>
          <a:lstStyle>
            <a:lvl1pPr indent="-228600" lvl="0" marL="457200" marR="0" rtl="0" algn="l">
              <a:lnSpc>
                <a:spcPct val="122222"/>
              </a:lnSpc>
              <a:spcBef>
                <a:spcPts val="0"/>
              </a:spcBef>
              <a:spcAft>
                <a:spcPts val="0"/>
              </a:spcAft>
              <a:buClr>
                <a:schemeClr val="dk1"/>
              </a:buClr>
              <a:buSzPts val="11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33333"/>
              </a:lnSpc>
              <a:spcBef>
                <a:spcPts val="1300"/>
              </a:spcBef>
              <a:spcAft>
                <a:spcPts val="0"/>
              </a:spcAft>
              <a:buClr>
                <a:schemeClr val="lt2"/>
              </a:buClr>
              <a:buSzPts val="1400"/>
              <a:buFont typeface="Arial"/>
              <a:buNone/>
              <a:defRPr b="0" i="1" sz="900" u="none" cap="none" strike="noStrike">
                <a:solidFill>
                  <a:srgbClr val="000000"/>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6" name="Shape 156"/>
          <p:cNvSpPr/>
          <p:nvPr>
            <p:ph idx="2" type="pic"/>
          </p:nvPr>
        </p:nvSpPr>
        <p:spPr>
          <a:xfrm>
            <a:off x="0" y="0"/>
            <a:ext cx="3276600" cy="5143500"/>
          </a:xfrm>
          <a:prstGeom prst="rect">
            <a:avLst/>
          </a:prstGeom>
          <a:solidFill>
            <a:srgbClr val="BBBBBB"/>
          </a:solidFill>
          <a:ln>
            <a:noFill/>
          </a:ln>
        </p:spPr>
        <p:txBody>
          <a:bodyPr anchorCtr="0" anchor="t" bIns="68575" lIns="68575" spcFirstLastPara="1" rIns="68575" wrap="square" tIns="68575"/>
          <a:lstStyle>
            <a:lvl1pPr indent="0" lvl="0" marL="0" marR="0" rtl="0" algn="ctr">
              <a:lnSpc>
                <a:spcPct val="172727"/>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7" name="Shape 157"/>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dk2"/>
                </a:solidFill>
                <a:latin typeface="Arial"/>
                <a:ea typeface="Arial"/>
                <a:cs typeface="Arial"/>
                <a:sym typeface="Arial"/>
              </a:defRPr>
            </a:lvl1pPr>
            <a:lvl2pPr indent="0" lvl="1" marL="0" marR="0" rtl="0" algn="l">
              <a:spcBef>
                <a:spcPts val="0"/>
              </a:spcBef>
              <a:buNone/>
              <a:defRPr b="1" sz="600">
                <a:solidFill>
                  <a:schemeClr val="dk2"/>
                </a:solidFill>
                <a:latin typeface="Arial"/>
                <a:ea typeface="Arial"/>
                <a:cs typeface="Arial"/>
                <a:sym typeface="Arial"/>
              </a:defRPr>
            </a:lvl2pPr>
            <a:lvl3pPr indent="0" lvl="2" marL="0" marR="0" rtl="0" algn="l">
              <a:spcBef>
                <a:spcPts val="0"/>
              </a:spcBef>
              <a:buNone/>
              <a:defRPr b="1" sz="600">
                <a:solidFill>
                  <a:schemeClr val="dk2"/>
                </a:solidFill>
                <a:latin typeface="Arial"/>
                <a:ea typeface="Arial"/>
                <a:cs typeface="Arial"/>
                <a:sym typeface="Arial"/>
              </a:defRPr>
            </a:lvl3pPr>
            <a:lvl4pPr indent="0" lvl="3" marL="0" marR="0" rtl="0" algn="l">
              <a:spcBef>
                <a:spcPts val="0"/>
              </a:spcBef>
              <a:buNone/>
              <a:defRPr b="1" sz="600">
                <a:solidFill>
                  <a:schemeClr val="dk2"/>
                </a:solidFill>
                <a:latin typeface="Arial"/>
                <a:ea typeface="Arial"/>
                <a:cs typeface="Arial"/>
                <a:sym typeface="Arial"/>
              </a:defRPr>
            </a:lvl4pPr>
            <a:lvl5pPr indent="0" lvl="4" marL="0" marR="0" rtl="0" algn="l">
              <a:spcBef>
                <a:spcPts val="0"/>
              </a:spcBef>
              <a:buNone/>
              <a:defRPr b="1" sz="600">
                <a:solidFill>
                  <a:schemeClr val="dk2"/>
                </a:solidFill>
                <a:latin typeface="Arial"/>
                <a:ea typeface="Arial"/>
                <a:cs typeface="Arial"/>
                <a:sym typeface="Arial"/>
              </a:defRPr>
            </a:lvl5pPr>
            <a:lvl6pPr indent="0" lvl="5" marL="0" marR="0" rtl="0" algn="l">
              <a:spcBef>
                <a:spcPts val="0"/>
              </a:spcBef>
              <a:buNone/>
              <a:defRPr b="1" sz="600">
                <a:solidFill>
                  <a:schemeClr val="dk2"/>
                </a:solidFill>
                <a:latin typeface="Arial"/>
                <a:ea typeface="Arial"/>
                <a:cs typeface="Arial"/>
                <a:sym typeface="Arial"/>
              </a:defRPr>
            </a:lvl6pPr>
            <a:lvl7pPr indent="0" lvl="6" marL="0" marR="0" rtl="0" algn="l">
              <a:spcBef>
                <a:spcPts val="0"/>
              </a:spcBef>
              <a:buNone/>
              <a:defRPr b="1" sz="600">
                <a:solidFill>
                  <a:schemeClr val="dk2"/>
                </a:solidFill>
                <a:latin typeface="Arial"/>
                <a:ea typeface="Arial"/>
                <a:cs typeface="Arial"/>
                <a:sym typeface="Arial"/>
              </a:defRPr>
            </a:lvl7pPr>
            <a:lvl8pPr indent="0" lvl="7" marL="0" marR="0" rtl="0" algn="l">
              <a:spcBef>
                <a:spcPts val="0"/>
              </a:spcBef>
              <a:buNone/>
              <a:defRPr b="1" sz="600">
                <a:solidFill>
                  <a:schemeClr val="dk2"/>
                </a:solidFill>
                <a:latin typeface="Arial"/>
                <a:ea typeface="Arial"/>
                <a:cs typeface="Arial"/>
                <a:sym typeface="Arial"/>
              </a:defRPr>
            </a:lvl8pPr>
            <a:lvl9pPr indent="0" lvl="8" marL="0" marR="0" rtl="0" algn="l">
              <a:spcBef>
                <a:spcPts val="0"/>
              </a:spcBef>
              <a:buNone/>
              <a:defRPr b="1" sz="600">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cxnSp>
        <p:nvCxnSpPr>
          <p:cNvPr id="158" name="Shape 158"/>
          <p:cNvCxnSpPr/>
          <p:nvPr/>
        </p:nvCxnSpPr>
        <p:spPr>
          <a:xfrm>
            <a:off x="8506859" y="4890015"/>
            <a:ext cx="0" cy="64800"/>
          </a:xfrm>
          <a:prstGeom prst="straightConnector1">
            <a:avLst/>
          </a:prstGeom>
          <a:noFill/>
          <a:ln cap="flat" cmpd="sng" w="9525">
            <a:solidFill>
              <a:schemeClr val="dk2"/>
            </a:solidFill>
            <a:prstDash val="solid"/>
            <a:round/>
            <a:headEnd len="sm" w="sm" type="none"/>
            <a:tailEnd len="sm" w="sm" type="none"/>
          </a:ln>
        </p:spPr>
      </p:cxnSp>
      <p:sp>
        <p:nvSpPr>
          <p:cNvPr id="159" name="Shape 159"/>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tement and Image Option6" showMasterSp="0">
  <p:cSld name="Statement and Image Option6">
    <p:bg>
      <p:bgPr>
        <a:solidFill>
          <a:schemeClr val="lt1"/>
        </a:solidFill>
      </p:bgPr>
    </p:bg>
    <p:spTree>
      <p:nvGrpSpPr>
        <p:cNvPr id="160" name="Shape 160"/>
        <p:cNvGrpSpPr/>
        <p:nvPr/>
      </p:nvGrpSpPr>
      <p:grpSpPr>
        <a:xfrm>
          <a:off x="0" y="0"/>
          <a:ext cx="0" cy="0"/>
          <a:chOff x="0" y="0"/>
          <a:chExt cx="0" cy="0"/>
        </a:xfrm>
      </p:grpSpPr>
      <p:sp>
        <p:nvSpPr>
          <p:cNvPr id="161" name="Shape 161"/>
          <p:cNvSpPr txBox="1"/>
          <p:nvPr>
            <p:ph type="title"/>
          </p:nvPr>
        </p:nvSpPr>
        <p:spPr>
          <a:xfrm>
            <a:off x="467916" y="313538"/>
            <a:ext cx="8206500" cy="636600"/>
          </a:xfrm>
          <a:prstGeom prst="rect">
            <a:avLst/>
          </a:prstGeom>
          <a:noFill/>
          <a:ln>
            <a:noFill/>
          </a:ln>
        </p:spPr>
        <p:txBody>
          <a:bodyPr anchorCtr="0" anchor="t" bIns="68575" lIns="68575" spcFirstLastPara="1" rIns="68575" wrap="square" tIns="68575"/>
          <a:lstStyle>
            <a:lvl1pPr indent="0" lvl="0" marL="0" marR="0" rtl="0" algn="l">
              <a:lnSpc>
                <a:spcPct val="111111"/>
              </a:lnSpc>
              <a:spcBef>
                <a:spcPts val="0"/>
              </a:spcBef>
              <a:spcAft>
                <a:spcPts val="0"/>
              </a:spcAft>
              <a:buClr>
                <a:schemeClr val="dk1"/>
              </a:buClr>
              <a:buSzPts val="1100"/>
              <a:buFont typeface="Times New Roman"/>
              <a:buNone/>
              <a:defRPr b="1" i="0" sz="27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62" name="Shape 162"/>
          <p:cNvSpPr txBox="1"/>
          <p:nvPr>
            <p:ph idx="1" type="body"/>
          </p:nvPr>
        </p:nvSpPr>
        <p:spPr>
          <a:xfrm>
            <a:off x="467916" y="1075135"/>
            <a:ext cx="5124900" cy="2343300"/>
          </a:xfrm>
          <a:prstGeom prst="rect">
            <a:avLst/>
          </a:prstGeom>
          <a:noFill/>
          <a:ln>
            <a:noFill/>
          </a:ln>
        </p:spPr>
        <p:txBody>
          <a:bodyPr anchorCtr="0" anchor="t" bIns="68575" lIns="68575" spcFirstLastPara="1" rIns="68575" wrap="square" tIns="68575"/>
          <a:lstStyle>
            <a:lvl1pPr indent="-228600" lvl="0" marL="457200" marR="0" rtl="0" algn="l">
              <a:lnSpc>
                <a:spcPct val="122222"/>
              </a:lnSpc>
              <a:spcBef>
                <a:spcPts val="0"/>
              </a:spcBef>
              <a:spcAft>
                <a:spcPts val="0"/>
              </a:spcAft>
              <a:buClr>
                <a:schemeClr val="dk1"/>
              </a:buClr>
              <a:buSzPts val="11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33333"/>
              </a:lnSpc>
              <a:spcBef>
                <a:spcPts val="1300"/>
              </a:spcBef>
              <a:spcAft>
                <a:spcPts val="0"/>
              </a:spcAft>
              <a:buClr>
                <a:schemeClr val="lt2"/>
              </a:buClr>
              <a:buSzPts val="1400"/>
              <a:buFont typeface="Arial"/>
              <a:buNone/>
              <a:defRPr b="0" i="1" sz="900" u="none" cap="none" strike="noStrike">
                <a:solidFill>
                  <a:srgbClr val="000000"/>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3" name="Shape 163"/>
          <p:cNvSpPr/>
          <p:nvPr>
            <p:ph idx="2" type="pic"/>
          </p:nvPr>
        </p:nvSpPr>
        <p:spPr>
          <a:xfrm>
            <a:off x="6102097" y="1075135"/>
            <a:ext cx="2562300" cy="3393300"/>
          </a:xfrm>
          <a:prstGeom prst="rect">
            <a:avLst/>
          </a:prstGeom>
          <a:solidFill>
            <a:srgbClr val="BBBBBB"/>
          </a:solidFill>
          <a:ln>
            <a:noFill/>
          </a:ln>
        </p:spPr>
        <p:txBody>
          <a:bodyPr anchorCtr="0" anchor="t" bIns="68575" lIns="68575" spcFirstLastPara="1" rIns="68575" wrap="square" tIns="68575"/>
          <a:lstStyle>
            <a:lvl1pPr indent="0" lvl="0" marL="0" marR="0" rtl="0" algn="ctr">
              <a:lnSpc>
                <a:spcPct val="172727"/>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cxnSp>
        <p:nvCxnSpPr>
          <p:cNvPr id="164" name="Shape 164"/>
          <p:cNvCxnSpPr/>
          <p:nvPr/>
        </p:nvCxnSpPr>
        <p:spPr>
          <a:xfrm>
            <a:off x="466495" y="4593431"/>
            <a:ext cx="8208000" cy="0"/>
          </a:xfrm>
          <a:prstGeom prst="straightConnector1">
            <a:avLst/>
          </a:prstGeom>
          <a:noFill/>
          <a:ln cap="flat" cmpd="sng" w="9525">
            <a:solidFill>
              <a:schemeClr val="dk2"/>
            </a:solidFill>
            <a:prstDash val="solid"/>
            <a:round/>
            <a:headEnd len="sm" w="sm" type="none"/>
            <a:tailEnd len="sm" w="sm" type="none"/>
          </a:ln>
        </p:spPr>
      </p:cxnSp>
      <p:sp>
        <p:nvSpPr>
          <p:cNvPr id="165" name="Shape 165"/>
          <p:cNvSpPr txBox="1"/>
          <p:nvPr>
            <p:ph idx="3" type="body"/>
          </p:nvPr>
        </p:nvSpPr>
        <p:spPr>
          <a:xfrm>
            <a:off x="5267325" y="4629151"/>
            <a:ext cx="3396900" cy="151800"/>
          </a:xfrm>
          <a:prstGeom prst="rect">
            <a:avLst/>
          </a:prstGeom>
          <a:noFill/>
          <a:ln>
            <a:noFill/>
          </a:ln>
        </p:spPr>
        <p:txBody>
          <a:bodyPr anchorCtr="0" anchor="t" bIns="68575" lIns="68575" spcFirstLastPara="1" rIns="68575" wrap="square" tIns="68575"/>
          <a:lstStyle>
            <a:lvl1pPr indent="-228600" lvl="0" marL="457200" marR="0" rtl="0" algn="r">
              <a:lnSpc>
                <a:spcPct val="150000"/>
              </a:lnSpc>
              <a:spcBef>
                <a:spcPts val="0"/>
              </a:spcBef>
              <a:spcAft>
                <a:spcPts val="0"/>
              </a:spcAft>
              <a:buClr>
                <a:srgbClr val="003057"/>
              </a:buClr>
              <a:buSzPts val="1100"/>
              <a:buFont typeface="Arial"/>
              <a:buNone/>
              <a:defRPr b="0" i="0" sz="500" u="none" cap="none" strike="noStrike">
                <a:solidFill>
                  <a:srgbClr val="003057"/>
                </a:solidFill>
                <a:latin typeface="Arial"/>
                <a:ea typeface="Arial"/>
                <a:cs typeface="Arial"/>
                <a:sym typeface="Arial"/>
              </a:defRPr>
            </a:lvl1pPr>
            <a:lvl2pPr indent="-317500" lvl="1" marL="9144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pic>
        <p:nvPicPr>
          <p:cNvPr id="166" name="Shape 166"/>
          <p:cNvPicPr preferRelativeResize="0"/>
          <p:nvPr/>
        </p:nvPicPr>
        <p:blipFill rotWithShape="1">
          <a:blip r:embed="rId2">
            <a:alphaModFix/>
          </a:blip>
          <a:srcRect b="0" l="0" r="0" t="0"/>
          <a:stretch/>
        </p:blipFill>
        <p:spPr>
          <a:xfrm>
            <a:off x="466495" y="4781015"/>
            <a:ext cx="694800" cy="212100"/>
          </a:xfrm>
          <a:prstGeom prst="rect">
            <a:avLst/>
          </a:prstGeom>
          <a:noFill/>
          <a:ln>
            <a:noFill/>
          </a:ln>
        </p:spPr>
      </p:pic>
      <p:sp>
        <p:nvSpPr>
          <p:cNvPr id="167" name="Shape 167"/>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dk2"/>
                </a:solidFill>
                <a:latin typeface="Arial"/>
                <a:ea typeface="Arial"/>
                <a:cs typeface="Arial"/>
                <a:sym typeface="Arial"/>
              </a:defRPr>
            </a:lvl1pPr>
            <a:lvl2pPr indent="0" lvl="1" marL="0" marR="0" rtl="0" algn="l">
              <a:spcBef>
                <a:spcPts val="0"/>
              </a:spcBef>
              <a:buNone/>
              <a:defRPr b="1" sz="600">
                <a:solidFill>
                  <a:schemeClr val="dk2"/>
                </a:solidFill>
                <a:latin typeface="Arial"/>
                <a:ea typeface="Arial"/>
                <a:cs typeface="Arial"/>
                <a:sym typeface="Arial"/>
              </a:defRPr>
            </a:lvl2pPr>
            <a:lvl3pPr indent="0" lvl="2" marL="0" marR="0" rtl="0" algn="l">
              <a:spcBef>
                <a:spcPts val="0"/>
              </a:spcBef>
              <a:buNone/>
              <a:defRPr b="1" sz="600">
                <a:solidFill>
                  <a:schemeClr val="dk2"/>
                </a:solidFill>
                <a:latin typeface="Arial"/>
                <a:ea typeface="Arial"/>
                <a:cs typeface="Arial"/>
                <a:sym typeface="Arial"/>
              </a:defRPr>
            </a:lvl3pPr>
            <a:lvl4pPr indent="0" lvl="3" marL="0" marR="0" rtl="0" algn="l">
              <a:spcBef>
                <a:spcPts val="0"/>
              </a:spcBef>
              <a:buNone/>
              <a:defRPr b="1" sz="600">
                <a:solidFill>
                  <a:schemeClr val="dk2"/>
                </a:solidFill>
                <a:latin typeface="Arial"/>
                <a:ea typeface="Arial"/>
                <a:cs typeface="Arial"/>
                <a:sym typeface="Arial"/>
              </a:defRPr>
            </a:lvl4pPr>
            <a:lvl5pPr indent="0" lvl="4" marL="0" marR="0" rtl="0" algn="l">
              <a:spcBef>
                <a:spcPts val="0"/>
              </a:spcBef>
              <a:buNone/>
              <a:defRPr b="1" sz="600">
                <a:solidFill>
                  <a:schemeClr val="dk2"/>
                </a:solidFill>
                <a:latin typeface="Arial"/>
                <a:ea typeface="Arial"/>
                <a:cs typeface="Arial"/>
                <a:sym typeface="Arial"/>
              </a:defRPr>
            </a:lvl5pPr>
            <a:lvl6pPr indent="0" lvl="5" marL="0" marR="0" rtl="0" algn="l">
              <a:spcBef>
                <a:spcPts val="0"/>
              </a:spcBef>
              <a:buNone/>
              <a:defRPr b="1" sz="600">
                <a:solidFill>
                  <a:schemeClr val="dk2"/>
                </a:solidFill>
                <a:latin typeface="Arial"/>
                <a:ea typeface="Arial"/>
                <a:cs typeface="Arial"/>
                <a:sym typeface="Arial"/>
              </a:defRPr>
            </a:lvl6pPr>
            <a:lvl7pPr indent="0" lvl="6" marL="0" marR="0" rtl="0" algn="l">
              <a:spcBef>
                <a:spcPts val="0"/>
              </a:spcBef>
              <a:buNone/>
              <a:defRPr b="1" sz="600">
                <a:solidFill>
                  <a:schemeClr val="dk2"/>
                </a:solidFill>
                <a:latin typeface="Arial"/>
                <a:ea typeface="Arial"/>
                <a:cs typeface="Arial"/>
                <a:sym typeface="Arial"/>
              </a:defRPr>
            </a:lvl7pPr>
            <a:lvl8pPr indent="0" lvl="7" marL="0" marR="0" rtl="0" algn="l">
              <a:spcBef>
                <a:spcPts val="0"/>
              </a:spcBef>
              <a:buNone/>
              <a:defRPr b="1" sz="600">
                <a:solidFill>
                  <a:schemeClr val="dk2"/>
                </a:solidFill>
                <a:latin typeface="Arial"/>
                <a:ea typeface="Arial"/>
                <a:cs typeface="Arial"/>
                <a:sym typeface="Arial"/>
              </a:defRPr>
            </a:lvl8pPr>
            <a:lvl9pPr indent="0" lvl="8" marL="0" marR="0" rtl="0" algn="l">
              <a:spcBef>
                <a:spcPts val="0"/>
              </a:spcBef>
              <a:buNone/>
              <a:defRPr b="1" sz="600">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cxnSp>
        <p:nvCxnSpPr>
          <p:cNvPr id="168" name="Shape 168"/>
          <p:cNvCxnSpPr/>
          <p:nvPr/>
        </p:nvCxnSpPr>
        <p:spPr>
          <a:xfrm>
            <a:off x="8506859" y="4890015"/>
            <a:ext cx="0" cy="64800"/>
          </a:xfrm>
          <a:prstGeom prst="straightConnector1">
            <a:avLst/>
          </a:prstGeom>
          <a:noFill/>
          <a:ln cap="flat" cmpd="sng" w="9525">
            <a:solidFill>
              <a:schemeClr val="dk2"/>
            </a:solidFill>
            <a:prstDash val="solid"/>
            <a:round/>
            <a:headEnd len="sm" w="sm" type="none"/>
            <a:tailEnd len="sm" w="sm" type="none"/>
          </a:ln>
        </p:spPr>
      </p:cxnSp>
      <p:sp>
        <p:nvSpPr>
          <p:cNvPr id="169" name="Shape 169"/>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tement Option 1" showMasterSp="0">
  <p:cSld name="Statement Option 1">
    <p:bg>
      <p:bgPr>
        <a:solidFill>
          <a:schemeClr val="dk2"/>
        </a:solidFill>
      </p:bgPr>
    </p:bg>
    <p:spTree>
      <p:nvGrpSpPr>
        <p:cNvPr id="170" name="Shape 170"/>
        <p:cNvGrpSpPr/>
        <p:nvPr/>
      </p:nvGrpSpPr>
      <p:grpSpPr>
        <a:xfrm>
          <a:off x="0" y="0"/>
          <a:ext cx="0" cy="0"/>
          <a:chOff x="0" y="0"/>
          <a:chExt cx="0" cy="0"/>
        </a:xfrm>
      </p:grpSpPr>
      <p:pic>
        <p:nvPicPr>
          <p:cNvPr id="171" name="Shape 171"/>
          <p:cNvPicPr preferRelativeResize="0"/>
          <p:nvPr/>
        </p:nvPicPr>
        <p:blipFill rotWithShape="1">
          <a:blip r:embed="rId2">
            <a:alphaModFix/>
          </a:blip>
          <a:srcRect b="5308" l="0" r="0" t="5770"/>
          <a:stretch/>
        </p:blipFill>
        <p:spPr>
          <a:xfrm>
            <a:off x="1839825" y="0"/>
            <a:ext cx="5661900" cy="5143500"/>
          </a:xfrm>
          <a:prstGeom prst="rect">
            <a:avLst/>
          </a:prstGeom>
          <a:noFill/>
          <a:ln>
            <a:noFill/>
          </a:ln>
        </p:spPr>
      </p:pic>
      <p:sp>
        <p:nvSpPr>
          <p:cNvPr id="172" name="Shape 172"/>
          <p:cNvSpPr txBox="1"/>
          <p:nvPr>
            <p:ph type="ctrTitle"/>
          </p:nvPr>
        </p:nvSpPr>
        <p:spPr>
          <a:xfrm>
            <a:off x="2016456" y="2069885"/>
            <a:ext cx="5332800" cy="1003800"/>
          </a:xfrm>
          <a:prstGeom prst="rect">
            <a:avLst/>
          </a:prstGeom>
          <a:noFill/>
          <a:ln>
            <a:noFill/>
          </a:ln>
        </p:spPr>
        <p:txBody>
          <a:bodyPr anchorCtr="0" anchor="ctr" bIns="68575" lIns="68575" spcFirstLastPara="1" rIns="68575" wrap="square" tIns="68575"/>
          <a:lstStyle>
            <a:lvl1pPr indent="0" lvl="0" marL="0" marR="0" rtl="0" algn="ctr">
              <a:lnSpc>
                <a:spcPct val="111111"/>
              </a:lnSpc>
              <a:spcBef>
                <a:spcPts val="0"/>
              </a:spcBef>
              <a:spcAft>
                <a:spcPts val="0"/>
              </a:spcAft>
              <a:buClr>
                <a:schemeClr val="dk2"/>
              </a:buClr>
              <a:buSzPts val="1100"/>
              <a:buFont typeface="Times New Roman"/>
              <a:buNone/>
              <a:defRPr b="1" i="0" sz="2700" u="none" cap="none" strike="noStrike">
                <a:solidFill>
                  <a:schemeClr val="dk2"/>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pic>
        <p:nvPicPr>
          <p:cNvPr id="173" name="Shape 173"/>
          <p:cNvPicPr preferRelativeResize="0"/>
          <p:nvPr/>
        </p:nvPicPr>
        <p:blipFill rotWithShape="1">
          <a:blip r:embed="rId3">
            <a:alphaModFix/>
          </a:blip>
          <a:srcRect b="0" l="0" r="0" t="0"/>
          <a:stretch/>
        </p:blipFill>
        <p:spPr>
          <a:xfrm>
            <a:off x="467916" y="4781699"/>
            <a:ext cx="696000" cy="210900"/>
          </a:xfrm>
          <a:prstGeom prst="rect">
            <a:avLst/>
          </a:prstGeom>
          <a:noFill/>
          <a:ln>
            <a:noFill/>
          </a:ln>
        </p:spPr>
      </p:pic>
      <p:sp>
        <p:nvSpPr>
          <p:cNvPr id="174" name="Shape 174"/>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lt1"/>
                </a:solidFill>
                <a:latin typeface="Arial"/>
                <a:ea typeface="Arial"/>
                <a:cs typeface="Arial"/>
                <a:sym typeface="Arial"/>
              </a:defRPr>
            </a:lvl1pPr>
            <a:lvl2pPr indent="0" lvl="1" marL="0" marR="0" rtl="0" algn="l">
              <a:spcBef>
                <a:spcPts val="0"/>
              </a:spcBef>
              <a:buNone/>
              <a:defRPr b="1" sz="600">
                <a:solidFill>
                  <a:schemeClr val="lt1"/>
                </a:solidFill>
                <a:latin typeface="Arial"/>
                <a:ea typeface="Arial"/>
                <a:cs typeface="Arial"/>
                <a:sym typeface="Arial"/>
              </a:defRPr>
            </a:lvl2pPr>
            <a:lvl3pPr indent="0" lvl="2" marL="0" marR="0" rtl="0" algn="l">
              <a:spcBef>
                <a:spcPts val="0"/>
              </a:spcBef>
              <a:buNone/>
              <a:defRPr b="1" sz="600">
                <a:solidFill>
                  <a:schemeClr val="lt1"/>
                </a:solidFill>
                <a:latin typeface="Arial"/>
                <a:ea typeface="Arial"/>
                <a:cs typeface="Arial"/>
                <a:sym typeface="Arial"/>
              </a:defRPr>
            </a:lvl3pPr>
            <a:lvl4pPr indent="0" lvl="3" marL="0" marR="0" rtl="0" algn="l">
              <a:spcBef>
                <a:spcPts val="0"/>
              </a:spcBef>
              <a:buNone/>
              <a:defRPr b="1" sz="600">
                <a:solidFill>
                  <a:schemeClr val="lt1"/>
                </a:solidFill>
                <a:latin typeface="Arial"/>
                <a:ea typeface="Arial"/>
                <a:cs typeface="Arial"/>
                <a:sym typeface="Arial"/>
              </a:defRPr>
            </a:lvl4pPr>
            <a:lvl5pPr indent="0" lvl="4" marL="0" marR="0" rtl="0" algn="l">
              <a:spcBef>
                <a:spcPts val="0"/>
              </a:spcBef>
              <a:buNone/>
              <a:defRPr b="1" sz="600">
                <a:solidFill>
                  <a:schemeClr val="lt1"/>
                </a:solidFill>
                <a:latin typeface="Arial"/>
                <a:ea typeface="Arial"/>
                <a:cs typeface="Arial"/>
                <a:sym typeface="Arial"/>
              </a:defRPr>
            </a:lvl5pPr>
            <a:lvl6pPr indent="0" lvl="5" marL="0" marR="0" rtl="0" algn="l">
              <a:spcBef>
                <a:spcPts val="0"/>
              </a:spcBef>
              <a:buNone/>
              <a:defRPr b="1" sz="600">
                <a:solidFill>
                  <a:schemeClr val="lt1"/>
                </a:solidFill>
                <a:latin typeface="Arial"/>
                <a:ea typeface="Arial"/>
                <a:cs typeface="Arial"/>
                <a:sym typeface="Arial"/>
              </a:defRPr>
            </a:lvl6pPr>
            <a:lvl7pPr indent="0" lvl="6" marL="0" marR="0" rtl="0" algn="l">
              <a:spcBef>
                <a:spcPts val="0"/>
              </a:spcBef>
              <a:buNone/>
              <a:defRPr b="1" sz="600">
                <a:solidFill>
                  <a:schemeClr val="lt1"/>
                </a:solidFill>
                <a:latin typeface="Arial"/>
                <a:ea typeface="Arial"/>
                <a:cs typeface="Arial"/>
                <a:sym typeface="Arial"/>
              </a:defRPr>
            </a:lvl7pPr>
            <a:lvl8pPr indent="0" lvl="7" marL="0" marR="0" rtl="0" algn="l">
              <a:spcBef>
                <a:spcPts val="0"/>
              </a:spcBef>
              <a:buNone/>
              <a:defRPr b="1" sz="600">
                <a:solidFill>
                  <a:schemeClr val="lt1"/>
                </a:solidFill>
                <a:latin typeface="Arial"/>
                <a:ea typeface="Arial"/>
                <a:cs typeface="Arial"/>
                <a:sym typeface="Arial"/>
              </a:defRPr>
            </a:lvl8pPr>
            <a:lvl9pPr indent="0" lvl="8" marL="0" marR="0" rtl="0" algn="l">
              <a:spcBef>
                <a:spcPts val="0"/>
              </a:spcBef>
              <a:buNone/>
              <a:defRPr b="1" sz="600">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cxnSp>
        <p:nvCxnSpPr>
          <p:cNvPr id="175" name="Shape 175"/>
          <p:cNvCxnSpPr/>
          <p:nvPr/>
        </p:nvCxnSpPr>
        <p:spPr>
          <a:xfrm>
            <a:off x="8506859" y="4890015"/>
            <a:ext cx="0" cy="64800"/>
          </a:xfrm>
          <a:prstGeom prst="straightConnector1">
            <a:avLst/>
          </a:prstGeom>
          <a:noFill/>
          <a:ln cap="flat" cmpd="sng" w="9525">
            <a:solidFill>
              <a:schemeClr val="lt1"/>
            </a:solidFill>
            <a:prstDash val="solid"/>
            <a:round/>
            <a:headEnd len="sm" w="sm" type="none"/>
            <a:tailEnd len="sm" w="sm" type="none"/>
          </a:ln>
        </p:spPr>
      </p:cxnSp>
      <p:sp>
        <p:nvSpPr>
          <p:cNvPr id="176" name="Shape 176"/>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lt1"/>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tement Option 4" showMasterSp="0">
  <p:cSld name="Statement Option 4">
    <p:bg>
      <p:bgPr>
        <a:solidFill>
          <a:schemeClr val="accent3"/>
        </a:solidFill>
      </p:bgPr>
    </p:bg>
    <p:spTree>
      <p:nvGrpSpPr>
        <p:cNvPr id="177" name="Shape 177"/>
        <p:cNvGrpSpPr/>
        <p:nvPr/>
      </p:nvGrpSpPr>
      <p:grpSpPr>
        <a:xfrm>
          <a:off x="0" y="0"/>
          <a:ext cx="0" cy="0"/>
          <a:chOff x="0" y="0"/>
          <a:chExt cx="0" cy="0"/>
        </a:xfrm>
      </p:grpSpPr>
      <p:pic>
        <p:nvPicPr>
          <p:cNvPr id="178" name="Shape 178"/>
          <p:cNvPicPr preferRelativeResize="0"/>
          <p:nvPr/>
        </p:nvPicPr>
        <p:blipFill rotWithShape="1">
          <a:blip r:embed="rId2">
            <a:alphaModFix/>
          </a:blip>
          <a:srcRect b="5308" l="0" r="0" t="5770"/>
          <a:stretch/>
        </p:blipFill>
        <p:spPr>
          <a:xfrm>
            <a:off x="1792644" y="0"/>
            <a:ext cx="5661900" cy="5143500"/>
          </a:xfrm>
          <a:prstGeom prst="rect">
            <a:avLst/>
          </a:prstGeom>
          <a:noFill/>
          <a:ln>
            <a:noFill/>
          </a:ln>
        </p:spPr>
      </p:pic>
      <p:sp>
        <p:nvSpPr>
          <p:cNvPr id="179" name="Shape 179"/>
          <p:cNvSpPr txBox="1"/>
          <p:nvPr>
            <p:ph type="ctrTitle"/>
          </p:nvPr>
        </p:nvSpPr>
        <p:spPr>
          <a:xfrm>
            <a:off x="1934569" y="1791774"/>
            <a:ext cx="5404500" cy="1233600"/>
          </a:xfrm>
          <a:prstGeom prst="rect">
            <a:avLst/>
          </a:prstGeom>
          <a:noFill/>
          <a:ln>
            <a:noFill/>
          </a:ln>
        </p:spPr>
        <p:txBody>
          <a:bodyPr anchorCtr="0" anchor="b" bIns="68575" lIns="68575" spcFirstLastPara="1" rIns="68575" wrap="square" tIns="68575"/>
          <a:lstStyle>
            <a:lvl1pPr indent="0" lvl="0" marL="0" marR="0" rtl="0" algn="ctr">
              <a:lnSpc>
                <a:spcPct val="100000"/>
              </a:lnSpc>
              <a:spcBef>
                <a:spcPts val="0"/>
              </a:spcBef>
              <a:spcAft>
                <a:spcPts val="0"/>
              </a:spcAft>
              <a:buClr>
                <a:schemeClr val="dk1"/>
              </a:buClr>
              <a:buSzPts val="1100"/>
              <a:buFont typeface="Times New Roman"/>
              <a:buNone/>
              <a:defRPr b="1" i="1" sz="27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80" name="Shape 180"/>
          <p:cNvSpPr txBox="1"/>
          <p:nvPr>
            <p:ph idx="1" type="body"/>
          </p:nvPr>
        </p:nvSpPr>
        <p:spPr>
          <a:xfrm>
            <a:off x="2036928" y="3134329"/>
            <a:ext cx="5199600" cy="275100"/>
          </a:xfrm>
          <a:prstGeom prst="rect">
            <a:avLst/>
          </a:prstGeom>
          <a:noFill/>
          <a:ln>
            <a:noFill/>
          </a:ln>
        </p:spPr>
        <p:txBody>
          <a:bodyPr anchorCtr="0" anchor="t" bIns="68575" lIns="68575" spcFirstLastPara="1" rIns="68575" wrap="square" tIns="68575"/>
          <a:lstStyle>
            <a:lvl1pPr indent="-228600" lvl="0" marL="457200" marR="0" rtl="0" algn="ctr">
              <a:lnSpc>
                <a:spcPct val="100000"/>
              </a:lnSpc>
              <a:spcBef>
                <a:spcPts val="0"/>
              </a:spcBef>
              <a:spcAft>
                <a:spcPts val="0"/>
              </a:spcAft>
              <a:buClr>
                <a:schemeClr val="dk2"/>
              </a:buClr>
              <a:buSzPts val="1100"/>
              <a:buFont typeface="Arial"/>
              <a:buNone/>
              <a:defRPr b="0" i="0" sz="1400" u="none" cap="none" strike="noStrike">
                <a:solidFill>
                  <a:schemeClr val="dk2"/>
                </a:solidFill>
                <a:latin typeface="Arial"/>
                <a:ea typeface="Arial"/>
                <a:cs typeface="Arial"/>
                <a:sym typeface="Arial"/>
              </a:defRPr>
            </a:lvl1pPr>
            <a:lvl2pPr indent="-317500" lvl="1" marL="9144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pic>
        <p:nvPicPr>
          <p:cNvPr id="181" name="Shape 181"/>
          <p:cNvPicPr preferRelativeResize="0"/>
          <p:nvPr/>
        </p:nvPicPr>
        <p:blipFill rotWithShape="1">
          <a:blip r:embed="rId3">
            <a:alphaModFix/>
          </a:blip>
          <a:srcRect b="0" l="0" r="0" t="0"/>
          <a:stretch/>
        </p:blipFill>
        <p:spPr>
          <a:xfrm>
            <a:off x="466957" y="4782592"/>
            <a:ext cx="694800" cy="212100"/>
          </a:xfrm>
          <a:prstGeom prst="rect">
            <a:avLst/>
          </a:prstGeom>
          <a:noFill/>
          <a:ln>
            <a:noFill/>
          </a:ln>
        </p:spPr>
      </p:pic>
      <p:sp>
        <p:nvSpPr>
          <p:cNvPr id="182" name="Shape 182"/>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dk2"/>
                </a:solidFill>
                <a:latin typeface="Arial"/>
                <a:ea typeface="Arial"/>
                <a:cs typeface="Arial"/>
                <a:sym typeface="Arial"/>
              </a:defRPr>
            </a:lvl1pPr>
            <a:lvl2pPr indent="0" lvl="1" marL="0" marR="0" rtl="0" algn="l">
              <a:spcBef>
                <a:spcPts val="0"/>
              </a:spcBef>
              <a:buNone/>
              <a:defRPr b="1" sz="600">
                <a:solidFill>
                  <a:schemeClr val="dk2"/>
                </a:solidFill>
                <a:latin typeface="Arial"/>
                <a:ea typeface="Arial"/>
                <a:cs typeface="Arial"/>
                <a:sym typeface="Arial"/>
              </a:defRPr>
            </a:lvl2pPr>
            <a:lvl3pPr indent="0" lvl="2" marL="0" marR="0" rtl="0" algn="l">
              <a:spcBef>
                <a:spcPts val="0"/>
              </a:spcBef>
              <a:buNone/>
              <a:defRPr b="1" sz="600">
                <a:solidFill>
                  <a:schemeClr val="dk2"/>
                </a:solidFill>
                <a:latin typeface="Arial"/>
                <a:ea typeface="Arial"/>
                <a:cs typeface="Arial"/>
                <a:sym typeface="Arial"/>
              </a:defRPr>
            </a:lvl3pPr>
            <a:lvl4pPr indent="0" lvl="3" marL="0" marR="0" rtl="0" algn="l">
              <a:spcBef>
                <a:spcPts val="0"/>
              </a:spcBef>
              <a:buNone/>
              <a:defRPr b="1" sz="600">
                <a:solidFill>
                  <a:schemeClr val="dk2"/>
                </a:solidFill>
                <a:latin typeface="Arial"/>
                <a:ea typeface="Arial"/>
                <a:cs typeface="Arial"/>
                <a:sym typeface="Arial"/>
              </a:defRPr>
            </a:lvl4pPr>
            <a:lvl5pPr indent="0" lvl="4" marL="0" marR="0" rtl="0" algn="l">
              <a:spcBef>
                <a:spcPts val="0"/>
              </a:spcBef>
              <a:buNone/>
              <a:defRPr b="1" sz="600">
                <a:solidFill>
                  <a:schemeClr val="dk2"/>
                </a:solidFill>
                <a:latin typeface="Arial"/>
                <a:ea typeface="Arial"/>
                <a:cs typeface="Arial"/>
                <a:sym typeface="Arial"/>
              </a:defRPr>
            </a:lvl5pPr>
            <a:lvl6pPr indent="0" lvl="5" marL="0" marR="0" rtl="0" algn="l">
              <a:spcBef>
                <a:spcPts val="0"/>
              </a:spcBef>
              <a:buNone/>
              <a:defRPr b="1" sz="600">
                <a:solidFill>
                  <a:schemeClr val="dk2"/>
                </a:solidFill>
                <a:latin typeface="Arial"/>
                <a:ea typeface="Arial"/>
                <a:cs typeface="Arial"/>
                <a:sym typeface="Arial"/>
              </a:defRPr>
            </a:lvl6pPr>
            <a:lvl7pPr indent="0" lvl="6" marL="0" marR="0" rtl="0" algn="l">
              <a:spcBef>
                <a:spcPts val="0"/>
              </a:spcBef>
              <a:buNone/>
              <a:defRPr b="1" sz="600">
                <a:solidFill>
                  <a:schemeClr val="dk2"/>
                </a:solidFill>
                <a:latin typeface="Arial"/>
                <a:ea typeface="Arial"/>
                <a:cs typeface="Arial"/>
                <a:sym typeface="Arial"/>
              </a:defRPr>
            </a:lvl7pPr>
            <a:lvl8pPr indent="0" lvl="7" marL="0" marR="0" rtl="0" algn="l">
              <a:spcBef>
                <a:spcPts val="0"/>
              </a:spcBef>
              <a:buNone/>
              <a:defRPr b="1" sz="600">
                <a:solidFill>
                  <a:schemeClr val="dk2"/>
                </a:solidFill>
                <a:latin typeface="Arial"/>
                <a:ea typeface="Arial"/>
                <a:cs typeface="Arial"/>
                <a:sym typeface="Arial"/>
              </a:defRPr>
            </a:lvl8pPr>
            <a:lvl9pPr indent="0" lvl="8" marL="0" marR="0" rtl="0" algn="l">
              <a:spcBef>
                <a:spcPts val="0"/>
              </a:spcBef>
              <a:buNone/>
              <a:defRPr b="1" sz="600">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cxnSp>
        <p:nvCxnSpPr>
          <p:cNvPr id="183" name="Shape 183"/>
          <p:cNvCxnSpPr/>
          <p:nvPr/>
        </p:nvCxnSpPr>
        <p:spPr>
          <a:xfrm>
            <a:off x="8506859" y="4890015"/>
            <a:ext cx="0" cy="64800"/>
          </a:xfrm>
          <a:prstGeom prst="straightConnector1">
            <a:avLst/>
          </a:prstGeom>
          <a:noFill/>
          <a:ln cap="flat" cmpd="sng" w="9525">
            <a:solidFill>
              <a:schemeClr val="dk2"/>
            </a:solidFill>
            <a:prstDash val="solid"/>
            <a:round/>
            <a:headEnd len="sm" w="sm" type="none"/>
            <a:tailEnd len="sm" w="sm" type="none"/>
          </a:ln>
        </p:spPr>
      </p:cxnSp>
      <p:sp>
        <p:nvSpPr>
          <p:cNvPr id="184" name="Shape 184"/>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duct Page">
  <p:cSld name="Product Page">
    <p:spTree>
      <p:nvGrpSpPr>
        <p:cNvPr id="185" name="Shape 185"/>
        <p:cNvGrpSpPr/>
        <p:nvPr/>
      </p:nvGrpSpPr>
      <p:grpSpPr>
        <a:xfrm>
          <a:off x="0" y="0"/>
          <a:ext cx="0" cy="0"/>
          <a:chOff x="0" y="0"/>
          <a:chExt cx="0" cy="0"/>
        </a:xfrm>
      </p:grpSpPr>
      <p:sp>
        <p:nvSpPr>
          <p:cNvPr id="186" name="Shape 186"/>
          <p:cNvSpPr txBox="1"/>
          <p:nvPr>
            <p:ph type="title"/>
          </p:nvPr>
        </p:nvSpPr>
        <p:spPr>
          <a:xfrm>
            <a:off x="467916" y="313201"/>
            <a:ext cx="6028200" cy="393900"/>
          </a:xfrm>
          <a:prstGeom prst="rect">
            <a:avLst/>
          </a:prstGeom>
          <a:noFill/>
          <a:ln>
            <a:noFill/>
          </a:ln>
        </p:spPr>
        <p:txBody>
          <a:bodyPr anchorCtr="0" anchor="t" bIns="68575" lIns="68575" spcFirstLastPara="1" rIns="68575" wrap="square" tIns="68575"/>
          <a:lstStyle>
            <a:lvl1pPr indent="0" lvl="0" marL="0" marR="0" rtl="0" algn="l">
              <a:lnSpc>
                <a:spcPct val="111111"/>
              </a:lnSpc>
              <a:spcBef>
                <a:spcPts val="0"/>
              </a:spcBef>
              <a:spcAft>
                <a:spcPts val="0"/>
              </a:spcAft>
              <a:buClr>
                <a:schemeClr val="dk1"/>
              </a:buClr>
              <a:buSzPts val="1100"/>
              <a:buFont typeface="Times New Roman"/>
              <a:buNone/>
              <a:defRPr b="1" i="0" sz="27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87" name="Shape 187"/>
          <p:cNvSpPr/>
          <p:nvPr/>
        </p:nvSpPr>
        <p:spPr>
          <a:xfrm>
            <a:off x="467916" y="1314451"/>
            <a:ext cx="4932600" cy="33504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88" name="Shape 188"/>
          <p:cNvSpPr txBox="1"/>
          <p:nvPr>
            <p:ph idx="1" type="body"/>
          </p:nvPr>
        </p:nvSpPr>
        <p:spPr>
          <a:xfrm>
            <a:off x="761071" y="1457325"/>
            <a:ext cx="4287000" cy="2371800"/>
          </a:xfrm>
          <a:prstGeom prst="rect">
            <a:avLst/>
          </a:prstGeom>
          <a:noFill/>
          <a:ln>
            <a:noFill/>
          </a:ln>
        </p:spPr>
        <p:txBody>
          <a:bodyPr anchorCtr="0" anchor="t" bIns="68575" lIns="68575" spcFirstLastPara="1" rIns="68575" wrap="square" tIns="68575"/>
          <a:lstStyle>
            <a:lvl1pPr indent="-228600" lvl="0" marL="457200" marR="0" rtl="0" algn="l">
              <a:lnSpc>
                <a:spcPct val="115384"/>
              </a:lnSpc>
              <a:spcBef>
                <a:spcPts val="0"/>
              </a:spcBef>
              <a:spcAft>
                <a:spcPts val="0"/>
              </a:spcAft>
              <a:buClr>
                <a:schemeClr val="lt1"/>
              </a:buClr>
              <a:buSzPts val="1100"/>
              <a:buFont typeface="Arial"/>
              <a:buNone/>
              <a:defRPr b="0" i="0" sz="1000" u="none" cap="none" strike="noStrike">
                <a:solidFill>
                  <a:schemeClr val="lt1"/>
                </a:solidFill>
                <a:latin typeface="Arial"/>
                <a:ea typeface="Arial"/>
                <a:cs typeface="Arial"/>
                <a:sym typeface="Arial"/>
              </a:defRPr>
            </a:lvl1pPr>
            <a:lvl2pPr indent="-279400" lvl="1" marL="914400" marR="0" rtl="0" algn="l">
              <a:lnSpc>
                <a:spcPct val="130000"/>
              </a:lnSpc>
              <a:spcBef>
                <a:spcPts val="0"/>
              </a:spcBef>
              <a:spcAft>
                <a:spcPts val="0"/>
              </a:spcAft>
              <a:buClr>
                <a:schemeClr val="lt2"/>
              </a:buClr>
              <a:buSzPts val="800"/>
              <a:buFont typeface="Arial"/>
              <a:buChar char="•"/>
              <a:defRPr b="0" i="0" sz="800" u="none" cap="none" strike="noStrike">
                <a:solidFill>
                  <a:schemeClr val="lt1"/>
                </a:solidFill>
                <a:latin typeface="Arial"/>
                <a:ea typeface="Arial"/>
                <a:cs typeface="Arial"/>
                <a:sym typeface="Arial"/>
              </a:defRPr>
            </a:lvl2pPr>
            <a:lvl3pPr indent="-279400" lvl="2" marL="1371600" marR="0" rtl="0" algn="l">
              <a:lnSpc>
                <a:spcPct val="130000"/>
              </a:lnSpc>
              <a:spcBef>
                <a:spcPts val="400"/>
              </a:spcBef>
              <a:spcAft>
                <a:spcPts val="0"/>
              </a:spcAft>
              <a:buClr>
                <a:schemeClr val="accent4"/>
              </a:buClr>
              <a:buSzPts val="800"/>
              <a:buFont typeface="Arial"/>
              <a:buChar char="‒"/>
              <a:defRPr b="0" i="0" sz="800" u="none" cap="none" strike="noStrike">
                <a:solidFill>
                  <a:schemeClr val="lt1"/>
                </a:solidFill>
                <a:latin typeface="Arial"/>
                <a:ea typeface="Arial"/>
                <a:cs typeface="Arial"/>
                <a:sym typeface="Arial"/>
              </a:defRPr>
            </a:lvl3pPr>
            <a:lvl4pPr indent="-228600" lvl="3" marL="1828800" marR="0" rtl="0" algn="l">
              <a:lnSpc>
                <a:spcPct val="130000"/>
              </a:lnSpc>
              <a:spcBef>
                <a:spcPts val="400"/>
              </a:spcBef>
              <a:spcAft>
                <a:spcPts val="0"/>
              </a:spcAft>
              <a:buClr>
                <a:schemeClr val="dk1"/>
              </a:buClr>
              <a:buSzPts val="1100"/>
              <a:buFont typeface="Arial"/>
              <a:buNone/>
              <a:defRPr b="0" i="0" sz="800" u="none" cap="none" strike="noStrike">
                <a:solidFill>
                  <a:schemeClr val="lt1"/>
                </a:solidFill>
                <a:latin typeface="Arial"/>
                <a:ea typeface="Arial"/>
                <a:cs typeface="Arial"/>
                <a:sym typeface="Arial"/>
              </a:defRPr>
            </a:lvl4pPr>
            <a:lvl5pPr indent="-279400" lvl="4" marL="2286000" marR="0" rtl="0" algn="l">
              <a:lnSpc>
                <a:spcPct val="130000"/>
              </a:lnSpc>
              <a:spcBef>
                <a:spcPts val="400"/>
              </a:spcBef>
              <a:spcAft>
                <a:spcPts val="0"/>
              </a:spcAft>
              <a:buClr>
                <a:schemeClr val="lt1"/>
              </a:buClr>
              <a:buSzPts val="800"/>
              <a:buFont typeface="Arial"/>
              <a:buChar char="»"/>
              <a:defRPr b="0" i="0" sz="800" u="none" cap="none" strike="noStrike">
                <a:solidFill>
                  <a:schemeClr val="lt1"/>
                </a:solidFill>
                <a:latin typeface="Arial"/>
                <a:ea typeface="Arial"/>
                <a:cs typeface="Arial"/>
                <a:sym typeface="Arial"/>
              </a:defRPr>
            </a:lvl5pPr>
            <a:lvl6pPr indent="-323850" lvl="5" marL="2743200" marR="0" rtl="0" algn="l">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9" name="Shape 189"/>
          <p:cNvSpPr/>
          <p:nvPr/>
        </p:nvSpPr>
        <p:spPr>
          <a:xfrm>
            <a:off x="5574680" y="2493169"/>
            <a:ext cx="3096600" cy="2171700"/>
          </a:xfrm>
          <a:prstGeom prst="rect">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90" name="Shape 190"/>
          <p:cNvSpPr/>
          <p:nvPr>
            <p:ph idx="2" type="pic"/>
          </p:nvPr>
        </p:nvSpPr>
        <p:spPr>
          <a:xfrm>
            <a:off x="5574680" y="1314451"/>
            <a:ext cx="3096000" cy="1178700"/>
          </a:xfrm>
          <a:prstGeom prst="rect">
            <a:avLst/>
          </a:prstGeom>
          <a:solidFill>
            <a:srgbClr val="BBBBBB"/>
          </a:solidFill>
          <a:ln>
            <a:noFill/>
          </a:ln>
        </p:spPr>
        <p:txBody>
          <a:bodyPr anchorCtr="0" anchor="t" bIns="68575" lIns="68575" spcFirstLastPara="1" rIns="68575" wrap="square" tIns="68575"/>
          <a:lstStyle>
            <a:lvl1pPr indent="0" lvl="0" marL="0" marR="0" rtl="0" algn="ctr">
              <a:lnSpc>
                <a:spcPct val="220000"/>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1" name="Shape 191"/>
          <p:cNvSpPr txBox="1"/>
          <p:nvPr>
            <p:ph idx="3" type="body"/>
          </p:nvPr>
        </p:nvSpPr>
        <p:spPr>
          <a:xfrm>
            <a:off x="5713969" y="2593181"/>
            <a:ext cx="2756400" cy="1793100"/>
          </a:xfrm>
          <a:prstGeom prst="rect">
            <a:avLst/>
          </a:prstGeom>
          <a:noFill/>
          <a:ln>
            <a:noFill/>
          </a:ln>
        </p:spPr>
        <p:txBody>
          <a:bodyPr anchorCtr="0" anchor="t" bIns="68575" lIns="68575" spcFirstLastPara="1" rIns="68575" wrap="square" tIns="68575"/>
          <a:lstStyle>
            <a:lvl1pPr indent="-228600" lvl="0" marL="457200" marR="0" rtl="0" algn="l">
              <a:lnSpc>
                <a:spcPct val="122222"/>
              </a:lnSpc>
              <a:spcBef>
                <a:spcPts val="500"/>
              </a:spcBef>
              <a:spcAft>
                <a:spcPts val="0"/>
              </a:spcAft>
              <a:buClr>
                <a:schemeClr val="dk2"/>
              </a:buClr>
              <a:buSzPts val="1100"/>
              <a:buFont typeface="Arial"/>
              <a:buNone/>
              <a:defRPr b="1" i="0" sz="700" u="none" cap="none" strike="noStrike">
                <a:solidFill>
                  <a:schemeClr val="dk2"/>
                </a:solidFill>
                <a:latin typeface="Arial"/>
                <a:ea typeface="Arial"/>
                <a:cs typeface="Arial"/>
                <a:sym typeface="Arial"/>
              </a:defRPr>
            </a:lvl1pPr>
            <a:lvl2pPr indent="-273050" lvl="1" marL="914400" marR="0" rtl="0" algn="l">
              <a:lnSpc>
                <a:spcPct val="122222"/>
              </a:lnSpc>
              <a:spcBef>
                <a:spcPts val="500"/>
              </a:spcBef>
              <a:spcAft>
                <a:spcPts val="0"/>
              </a:spcAft>
              <a:buClr>
                <a:schemeClr val="dk2"/>
              </a:buClr>
              <a:buSzPts val="700"/>
              <a:buFont typeface="Arial"/>
              <a:buChar char="•"/>
              <a:defRPr b="0" i="0" sz="700" u="none" cap="none" strike="noStrike">
                <a:solidFill>
                  <a:schemeClr val="dk2"/>
                </a:solidFill>
                <a:latin typeface="Arial"/>
                <a:ea typeface="Arial"/>
                <a:cs typeface="Arial"/>
                <a:sym typeface="Arial"/>
              </a:defRPr>
            </a:lvl2pPr>
            <a:lvl3pPr indent="-279400" lvl="2" marL="1371600" marR="0" rtl="0" algn="l">
              <a:lnSpc>
                <a:spcPct val="130000"/>
              </a:lnSpc>
              <a:spcBef>
                <a:spcPts val="0"/>
              </a:spcBef>
              <a:spcAft>
                <a:spcPts val="0"/>
              </a:spcAft>
              <a:buClr>
                <a:schemeClr val="accent4"/>
              </a:buClr>
              <a:buSzPts val="800"/>
              <a:buFont typeface="Arial"/>
              <a:buChar char="‒"/>
              <a:defRPr b="0" i="0" sz="800" u="none" cap="none" strike="noStrike">
                <a:solidFill>
                  <a:schemeClr val="lt1"/>
                </a:solidFill>
                <a:latin typeface="Arial"/>
                <a:ea typeface="Arial"/>
                <a:cs typeface="Arial"/>
                <a:sym typeface="Arial"/>
              </a:defRPr>
            </a:lvl3pPr>
            <a:lvl4pPr indent="-228600" lvl="3" marL="1828800" marR="0" rtl="0" algn="l">
              <a:lnSpc>
                <a:spcPct val="130000"/>
              </a:lnSpc>
              <a:spcBef>
                <a:spcPts val="400"/>
              </a:spcBef>
              <a:spcAft>
                <a:spcPts val="0"/>
              </a:spcAft>
              <a:buClr>
                <a:schemeClr val="dk1"/>
              </a:buClr>
              <a:buSzPts val="1100"/>
              <a:buFont typeface="Arial"/>
              <a:buNone/>
              <a:defRPr b="0" i="0" sz="800" u="none" cap="none" strike="noStrike">
                <a:solidFill>
                  <a:schemeClr val="lt1"/>
                </a:solidFill>
                <a:latin typeface="Arial"/>
                <a:ea typeface="Arial"/>
                <a:cs typeface="Arial"/>
                <a:sym typeface="Arial"/>
              </a:defRPr>
            </a:lvl4pPr>
            <a:lvl5pPr indent="-279400" lvl="4" marL="2286000" marR="0" rtl="0" algn="l">
              <a:lnSpc>
                <a:spcPct val="130000"/>
              </a:lnSpc>
              <a:spcBef>
                <a:spcPts val="400"/>
              </a:spcBef>
              <a:spcAft>
                <a:spcPts val="0"/>
              </a:spcAft>
              <a:buClr>
                <a:schemeClr val="lt1"/>
              </a:buClr>
              <a:buSzPts val="800"/>
              <a:buFont typeface="Arial"/>
              <a:buChar char="»"/>
              <a:defRPr b="0" i="0" sz="800" u="none" cap="none" strike="noStrike">
                <a:solidFill>
                  <a:schemeClr val="lt1"/>
                </a:solidFill>
                <a:latin typeface="Arial"/>
                <a:ea typeface="Arial"/>
                <a:cs typeface="Arial"/>
                <a:sym typeface="Arial"/>
              </a:defRPr>
            </a:lvl5pPr>
            <a:lvl6pPr indent="-323850" lvl="5" marL="2743200" marR="0" rtl="0" algn="l">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2" name="Shape 192"/>
          <p:cNvSpPr txBox="1"/>
          <p:nvPr>
            <p:ph idx="4" type="body"/>
          </p:nvPr>
        </p:nvSpPr>
        <p:spPr>
          <a:xfrm>
            <a:off x="470876" y="807244"/>
            <a:ext cx="6025200" cy="300000"/>
          </a:xfrm>
          <a:prstGeom prst="rect">
            <a:avLst/>
          </a:prstGeom>
          <a:noFill/>
          <a:ln>
            <a:noFill/>
          </a:ln>
        </p:spPr>
        <p:txBody>
          <a:bodyPr anchorCtr="0" anchor="t" bIns="68575" lIns="68575" spcFirstLastPara="1" rIns="68575" wrap="square" tIns="68575"/>
          <a:lstStyle>
            <a:lvl1pPr indent="-228600" lvl="0" marL="457200" marR="0" rtl="0" algn="l">
              <a:lnSpc>
                <a:spcPct val="100000"/>
              </a:lnSpc>
              <a:spcBef>
                <a:spcPts val="0"/>
              </a:spcBef>
              <a:spcAft>
                <a:spcPts val="0"/>
              </a:spcAft>
              <a:buClr>
                <a:schemeClr val="accent1"/>
              </a:buClr>
              <a:buSzPts val="1100"/>
              <a:buFont typeface="Arial"/>
              <a:buNone/>
              <a:defRPr b="1" i="0" sz="1100" u="none" cap="none" strike="noStrike">
                <a:solidFill>
                  <a:schemeClr val="accent1"/>
                </a:solidFill>
                <a:latin typeface="Arial"/>
                <a:ea typeface="Arial"/>
                <a:cs typeface="Arial"/>
                <a:sym typeface="Arial"/>
              </a:defRPr>
            </a:lvl1pPr>
            <a:lvl2pPr indent="-317500" lvl="1" marL="9144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3" name="Shape 193"/>
          <p:cNvSpPr/>
          <p:nvPr>
            <p:ph idx="5" type="pic"/>
          </p:nvPr>
        </p:nvSpPr>
        <p:spPr>
          <a:xfrm>
            <a:off x="6810607" y="421482"/>
            <a:ext cx="1857300" cy="350100"/>
          </a:xfrm>
          <a:prstGeom prst="rect">
            <a:avLst/>
          </a:prstGeom>
          <a:solidFill>
            <a:srgbClr val="CCCCCC"/>
          </a:solidFill>
          <a:ln>
            <a:noFill/>
          </a:ln>
        </p:spPr>
        <p:txBody>
          <a:bodyPr anchorCtr="0" anchor="t" bIns="68575" lIns="68575" spcFirstLastPara="1" rIns="68575" wrap="square" tIns="68575"/>
          <a:lstStyle>
            <a:lvl1pPr indent="0" lvl="0" marL="0" marR="0" rtl="0" algn="ctr">
              <a:lnSpc>
                <a:spcPct val="275000"/>
              </a:lnSpc>
              <a:spcBef>
                <a:spcPts val="0"/>
              </a:spcBef>
              <a:spcAft>
                <a:spcPts val="0"/>
              </a:spcAft>
              <a:buClr>
                <a:schemeClr val="lt2"/>
              </a:buClr>
              <a:buSzPts val="1100"/>
              <a:buFont typeface="Arial"/>
              <a:buNone/>
              <a:defRPr b="0" i="0" sz="6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4" name="Shape 194"/>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dk2"/>
                </a:solidFill>
                <a:latin typeface="Arial"/>
                <a:ea typeface="Arial"/>
                <a:cs typeface="Arial"/>
                <a:sym typeface="Arial"/>
              </a:defRPr>
            </a:lvl1pPr>
            <a:lvl2pPr indent="0" lvl="1" marL="0" marR="0" rtl="0" algn="l">
              <a:spcBef>
                <a:spcPts val="0"/>
              </a:spcBef>
              <a:buNone/>
              <a:defRPr b="1" sz="600">
                <a:solidFill>
                  <a:schemeClr val="dk2"/>
                </a:solidFill>
                <a:latin typeface="Arial"/>
                <a:ea typeface="Arial"/>
                <a:cs typeface="Arial"/>
                <a:sym typeface="Arial"/>
              </a:defRPr>
            </a:lvl2pPr>
            <a:lvl3pPr indent="0" lvl="2" marL="0" marR="0" rtl="0" algn="l">
              <a:spcBef>
                <a:spcPts val="0"/>
              </a:spcBef>
              <a:buNone/>
              <a:defRPr b="1" sz="600">
                <a:solidFill>
                  <a:schemeClr val="dk2"/>
                </a:solidFill>
                <a:latin typeface="Arial"/>
                <a:ea typeface="Arial"/>
                <a:cs typeface="Arial"/>
                <a:sym typeface="Arial"/>
              </a:defRPr>
            </a:lvl3pPr>
            <a:lvl4pPr indent="0" lvl="3" marL="0" marR="0" rtl="0" algn="l">
              <a:spcBef>
                <a:spcPts val="0"/>
              </a:spcBef>
              <a:buNone/>
              <a:defRPr b="1" sz="600">
                <a:solidFill>
                  <a:schemeClr val="dk2"/>
                </a:solidFill>
                <a:latin typeface="Arial"/>
                <a:ea typeface="Arial"/>
                <a:cs typeface="Arial"/>
                <a:sym typeface="Arial"/>
              </a:defRPr>
            </a:lvl4pPr>
            <a:lvl5pPr indent="0" lvl="4" marL="0" marR="0" rtl="0" algn="l">
              <a:spcBef>
                <a:spcPts val="0"/>
              </a:spcBef>
              <a:buNone/>
              <a:defRPr b="1" sz="600">
                <a:solidFill>
                  <a:schemeClr val="dk2"/>
                </a:solidFill>
                <a:latin typeface="Arial"/>
                <a:ea typeface="Arial"/>
                <a:cs typeface="Arial"/>
                <a:sym typeface="Arial"/>
              </a:defRPr>
            </a:lvl5pPr>
            <a:lvl6pPr indent="0" lvl="5" marL="0" marR="0" rtl="0" algn="l">
              <a:spcBef>
                <a:spcPts val="0"/>
              </a:spcBef>
              <a:buNone/>
              <a:defRPr b="1" sz="600">
                <a:solidFill>
                  <a:schemeClr val="dk2"/>
                </a:solidFill>
                <a:latin typeface="Arial"/>
                <a:ea typeface="Arial"/>
                <a:cs typeface="Arial"/>
                <a:sym typeface="Arial"/>
              </a:defRPr>
            </a:lvl6pPr>
            <a:lvl7pPr indent="0" lvl="6" marL="0" marR="0" rtl="0" algn="l">
              <a:spcBef>
                <a:spcPts val="0"/>
              </a:spcBef>
              <a:buNone/>
              <a:defRPr b="1" sz="600">
                <a:solidFill>
                  <a:schemeClr val="dk2"/>
                </a:solidFill>
                <a:latin typeface="Arial"/>
                <a:ea typeface="Arial"/>
                <a:cs typeface="Arial"/>
                <a:sym typeface="Arial"/>
              </a:defRPr>
            </a:lvl7pPr>
            <a:lvl8pPr indent="0" lvl="7" marL="0" marR="0" rtl="0" algn="l">
              <a:spcBef>
                <a:spcPts val="0"/>
              </a:spcBef>
              <a:buNone/>
              <a:defRPr b="1" sz="600">
                <a:solidFill>
                  <a:schemeClr val="dk2"/>
                </a:solidFill>
                <a:latin typeface="Arial"/>
                <a:ea typeface="Arial"/>
                <a:cs typeface="Arial"/>
                <a:sym typeface="Arial"/>
              </a:defRPr>
            </a:lvl8pPr>
            <a:lvl9pPr indent="0" lvl="8" marL="0" marR="0" rtl="0" algn="l">
              <a:spcBef>
                <a:spcPts val="0"/>
              </a:spcBef>
              <a:buNone/>
              <a:defRPr b="1" sz="600">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
        <p:nvSpPr>
          <p:cNvPr id="195" name="Shape 195"/>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se study Option1">
  <p:cSld name="Case study Option1">
    <p:spTree>
      <p:nvGrpSpPr>
        <p:cNvPr id="196" name="Shape 196"/>
        <p:cNvGrpSpPr/>
        <p:nvPr/>
      </p:nvGrpSpPr>
      <p:grpSpPr>
        <a:xfrm>
          <a:off x="0" y="0"/>
          <a:ext cx="0" cy="0"/>
          <a:chOff x="0" y="0"/>
          <a:chExt cx="0" cy="0"/>
        </a:xfrm>
      </p:grpSpPr>
      <p:sp>
        <p:nvSpPr>
          <p:cNvPr id="197" name="Shape 197"/>
          <p:cNvSpPr/>
          <p:nvPr/>
        </p:nvSpPr>
        <p:spPr>
          <a:xfrm>
            <a:off x="3344668" y="1057275"/>
            <a:ext cx="5324400" cy="3510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98" name="Shape 198"/>
          <p:cNvSpPr/>
          <p:nvPr/>
        </p:nvSpPr>
        <p:spPr>
          <a:xfrm>
            <a:off x="3344668" y="1404472"/>
            <a:ext cx="5324400" cy="3074700"/>
          </a:xfrm>
          <a:prstGeom prst="rect">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99" name="Shape 199"/>
          <p:cNvSpPr txBox="1"/>
          <p:nvPr>
            <p:ph type="title"/>
          </p:nvPr>
        </p:nvSpPr>
        <p:spPr>
          <a:xfrm>
            <a:off x="476279" y="313201"/>
            <a:ext cx="6142500" cy="408900"/>
          </a:xfrm>
          <a:prstGeom prst="rect">
            <a:avLst/>
          </a:prstGeom>
          <a:noFill/>
          <a:ln>
            <a:noFill/>
          </a:ln>
        </p:spPr>
        <p:txBody>
          <a:bodyPr anchorCtr="0" anchor="t" bIns="68575" lIns="68575" spcFirstLastPara="1" rIns="68575" wrap="square" tIns="68575"/>
          <a:lstStyle>
            <a:lvl1pPr indent="0" lvl="0" marL="0" marR="0" rtl="0" algn="l">
              <a:lnSpc>
                <a:spcPct val="111111"/>
              </a:lnSpc>
              <a:spcBef>
                <a:spcPts val="0"/>
              </a:spcBef>
              <a:spcAft>
                <a:spcPts val="0"/>
              </a:spcAft>
              <a:buClr>
                <a:schemeClr val="dk1"/>
              </a:buClr>
              <a:buSzPts val="1100"/>
              <a:buFont typeface="Times New Roman"/>
              <a:buNone/>
              <a:defRPr b="1" i="0" sz="27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200" name="Shape 200"/>
          <p:cNvSpPr txBox="1"/>
          <p:nvPr>
            <p:ph idx="1" type="body"/>
          </p:nvPr>
        </p:nvSpPr>
        <p:spPr>
          <a:xfrm>
            <a:off x="3532927" y="1078287"/>
            <a:ext cx="4983600" cy="321600"/>
          </a:xfrm>
          <a:prstGeom prst="rect">
            <a:avLst/>
          </a:prstGeom>
          <a:noFill/>
          <a:ln>
            <a:noFill/>
          </a:ln>
        </p:spPr>
        <p:txBody>
          <a:bodyPr anchorCtr="0" anchor="ctr" bIns="68575" lIns="68575" spcFirstLastPara="1" rIns="68575" wrap="square" tIns="68575"/>
          <a:lstStyle>
            <a:lvl1pPr indent="-228600" lvl="0" marL="457200" marR="0" rtl="0" algn="l">
              <a:lnSpc>
                <a:spcPct val="105000"/>
              </a:lnSpc>
              <a:spcBef>
                <a:spcPts val="0"/>
              </a:spcBef>
              <a:spcAft>
                <a:spcPts val="0"/>
              </a:spcAft>
              <a:buClr>
                <a:schemeClr val="lt1"/>
              </a:buClr>
              <a:buSzPts val="1100"/>
              <a:buFont typeface="Arial"/>
              <a:buNone/>
              <a:defRPr b="1" i="0" sz="1500" u="none" cap="none" strike="noStrike">
                <a:solidFill>
                  <a:schemeClr val="lt1"/>
                </a:solidFill>
                <a:latin typeface="Arial"/>
                <a:ea typeface="Arial"/>
                <a:cs typeface="Arial"/>
                <a:sym typeface="Arial"/>
              </a:defRPr>
            </a:lvl1pPr>
            <a:lvl2pPr indent="-323850" lvl="1" marL="914400" marR="0" rtl="0" algn="l">
              <a:lnSpc>
                <a:spcPct val="110000"/>
              </a:lnSpc>
              <a:spcBef>
                <a:spcPts val="0"/>
              </a:spcBef>
              <a:spcAft>
                <a:spcPts val="0"/>
              </a:spcAft>
              <a:buClr>
                <a:schemeClr val="lt2"/>
              </a:buClr>
              <a:buSzPts val="1500"/>
              <a:buFont typeface="Arial"/>
              <a:buChar char="•"/>
              <a:defRPr b="1" i="0" sz="1500" u="none" cap="none" strike="noStrike">
                <a:solidFill>
                  <a:schemeClr val="lt1"/>
                </a:solidFill>
                <a:latin typeface="Arial"/>
                <a:ea typeface="Arial"/>
                <a:cs typeface="Arial"/>
                <a:sym typeface="Arial"/>
              </a:defRPr>
            </a:lvl2pPr>
            <a:lvl3pPr indent="-323850" lvl="2" marL="1371600" marR="0" rtl="0" algn="l">
              <a:lnSpc>
                <a:spcPct val="110000"/>
              </a:lnSpc>
              <a:spcBef>
                <a:spcPts val="0"/>
              </a:spcBef>
              <a:spcAft>
                <a:spcPts val="0"/>
              </a:spcAft>
              <a:buClr>
                <a:schemeClr val="accent4"/>
              </a:buClr>
              <a:buSzPts val="1500"/>
              <a:buFont typeface="Arial"/>
              <a:buChar char="‒"/>
              <a:defRPr b="1" i="0" sz="1500" u="none" cap="none" strike="noStrike">
                <a:solidFill>
                  <a:schemeClr val="lt1"/>
                </a:solidFill>
                <a:latin typeface="Arial"/>
                <a:ea typeface="Arial"/>
                <a:cs typeface="Arial"/>
                <a:sym typeface="Arial"/>
              </a:defRPr>
            </a:lvl3pPr>
            <a:lvl4pPr indent="-228600" lvl="3" marL="1828800" marR="0" rtl="0" algn="l">
              <a:lnSpc>
                <a:spcPct val="75000"/>
              </a:lnSpc>
              <a:spcBef>
                <a:spcPts val="0"/>
              </a:spcBef>
              <a:spcAft>
                <a:spcPts val="0"/>
              </a:spcAft>
              <a:buClr>
                <a:schemeClr val="dk1"/>
              </a:buClr>
              <a:buSzPts val="1100"/>
              <a:buFont typeface="Arial"/>
              <a:buNone/>
              <a:defRPr b="1" i="0" sz="1500" u="none" cap="none" strike="noStrike">
                <a:solidFill>
                  <a:schemeClr val="lt1"/>
                </a:solidFill>
                <a:latin typeface="Arial"/>
                <a:ea typeface="Arial"/>
                <a:cs typeface="Arial"/>
                <a:sym typeface="Arial"/>
              </a:defRPr>
            </a:lvl4pPr>
            <a:lvl5pPr indent="-323850" lvl="4" marL="2286000" marR="0" rtl="0" algn="l">
              <a:spcBef>
                <a:spcPts val="600"/>
              </a:spcBef>
              <a:spcAft>
                <a:spcPts val="0"/>
              </a:spcAft>
              <a:buClr>
                <a:schemeClr val="lt1"/>
              </a:buClr>
              <a:buSzPts val="1500"/>
              <a:buFont typeface="Arial"/>
              <a:buChar char="»"/>
              <a:defRPr b="1" i="0" sz="1500" u="none" cap="none" strike="noStrike">
                <a:solidFill>
                  <a:schemeClr val="lt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01" name="Shape 201"/>
          <p:cNvSpPr txBox="1"/>
          <p:nvPr>
            <p:ph idx="2" type="body"/>
          </p:nvPr>
        </p:nvSpPr>
        <p:spPr>
          <a:xfrm>
            <a:off x="3553656" y="1514475"/>
            <a:ext cx="4867800" cy="2743200"/>
          </a:xfrm>
          <a:prstGeom prst="rect">
            <a:avLst/>
          </a:prstGeom>
          <a:noFill/>
          <a:ln>
            <a:noFill/>
          </a:ln>
        </p:spPr>
        <p:txBody>
          <a:bodyPr anchorCtr="0" anchor="t" bIns="68575" lIns="68575" spcFirstLastPara="1" rIns="68575" wrap="square" tIns="68575"/>
          <a:lstStyle>
            <a:lvl1pPr indent="-228600" lvl="0" marL="457200" marR="0" rtl="0" algn="l">
              <a:lnSpc>
                <a:spcPct val="130000"/>
              </a:lnSpc>
              <a:spcBef>
                <a:spcPts val="0"/>
              </a:spcBef>
              <a:spcAft>
                <a:spcPts val="0"/>
              </a:spcAft>
              <a:buClr>
                <a:schemeClr val="dk2"/>
              </a:buClr>
              <a:buSzPts val="1100"/>
              <a:buFont typeface="Arial"/>
              <a:buNone/>
              <a:defRPr b="1" i="0" sz="800" u="none" cap="none" strike="noStrike">
                <a:solidFill>
                  <a:schemeClr val="dk2"/>
                </a:solidFill>
                <a:latin typeface="Arial"/>
                <a:ea typeface="Arial"/>
                <a:cs typeface="Arial"/>
                <a:sym typeface="Arial"/>
              </a:defRPr>
            </a:lvl1pPr>
            <a:lvl2pPr indent="-228600" lvl="1" marL="914400" marR="0" rtl="0" algn="l">
              <a:lnSpc>
                <a:spcPct val="130000"/>
              </a:lnSpc>
              <a:spcBef>
                <a:spcPts val="400"/>
              </a:spcBef>
              <a:spcAft>
                <a:spcPts val="0"/>
              </a:spcAft>
              <a:buClr>
                <a:schemeClr val="lt2"/>
              </a:buClr>
              <a:buSzPts val="1400"/>
              <a:buFont typeface="Arial"/>
              <a:buNone/>
              <a:defRPr b="0" i="0" sz="800" u="none" cap="none" strike="noStrike">
                <a:solidFill>
                  <a:srgbClr val="000000"/>
                </a:solidFill>
                <a:latin typeface="Arial"/>
                <a:ea typeface="Arial"/>
                <a:cs typeface="Arial"/>
                <a:sym typeface="Arial"/>
              </a:defRPr>
            </a:lvl2pPr>
            <a:lvl3pPr indent="-279400" lvl="2" marL="1371600" marR="0" rtl="0" algn="l">
              <a:lnSpc>
                <a:spcPct val="130000"/>
              </a:lnSpc>
              <a:spcBef>
                <a:spcPts val="400"/>
              </a:spcBef>
              <a:spcAft>
                <a:spcPts val="0"/>
              </a:spcAft>
              <a:buClr>
                <a:schemeClr val="lt2"/>
              </a:buClr>
              <a:buSzPts val="800"/>
              <a:buFont typeface="Arial"/>
              <a:buChar char="-"/>
              <a:defRPr b="0" i="0" sz="800" u="none" cap="none" strike="noStrike">
                <a:solidFill>
                  <a:srgbClr val="000000"/>
                </a:solidFill>
                <a:latin typeface="Arial"/>
                <a:ea typeface="Arial"/>
                <a:cs typeface="Arial"/>
                <a:sym typeface="Arial"/>
              </a:defRPr>
            </a:lvl3pPr>
            <a:lvl4pPr indent="-228600" lvl="3" marL="1828800" marR="0" rtl="0" algn="l">
              <a:lnSpc>
                <a:spcPct val="130000"/>
              </a:lnSpc>
              <a:spcBef>
                <a:spcPts val="400"/>
              </a:spcBef>
              <a:spcAft>
                <a:spcPts val="0"/>
              </a:spcAft>
              <a:buClr>
                <a:schemeClr val="dk1"/>
              </a:buClr>
              <a:buSzPts val="1100"/>
              <a:buFont typeface="Arial"/>
              <a:buNone/>
              <a:defRPr b="0" i="0" sz="800" u="none" cap="none" strike="noStrike">
                <a:solidFill>
                  <a:schemeClr val="lt2"/>
                </a:solidFill>
                <a:latin typeface="Arial"/>
                <a:ea typeface="Arial"/>
                <a:cs typeface="Arial"/>
                <a:sym typeface="Arial"/>
              </a:defRPr>
            </a:lvl4pPr>
            <a:lvl5pPr indent="-279400" lvl="4" marL="2286000" marR="0" rtl="0" algn="l">
              <a:lnSpc>
                <a:spcPct val="130000"/>
              </a:lnSpc>
              <a:spcBef>
                <a:spcPts val="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02" name="Shape 202"/>
          <p:cNvSpPr/>
          <p:nvPr>
            <p:ph idx="3" type="pic"/>
          </p:nvPr>
        </p:nvSpPr>
        <p:spPr>
          <a:xfrm>
            <a:off x="476020" y="1057275"/>
            <a:ext cx="2562300" cy="1643100"/>
          </a:xfrm>
          <a:prstGeom prst="rect">
            <a:avLst/>
          </a:prstGeom>
          <a:solidFill>
            <a:srgbClr val="BBBBBB"/>
          </a:solidFill>
          <a:ln>
            <a:noFill/>
          </a:ln>
        </p:spPr>
        <p:txBody>
          <a:bodyPr anchorCtr="0" anchor="t" bIns="68575" lIns="68575" spcFirstLastPara="1" rIns="68575" wrap="square" tIns="68575"/>
          <a:lstStyle>
            <a:lvl1pPr indent="0" lvl="0" marL="0" marR="0" rtl="0" algn="ctr">
              <a:lnSpc>
                <a:spcPct val="220000"/>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03" name="Shape 203"/>
          <p:cNvSpPr/>
          <p:nvPr>
            <p:ph idx="4" type="pic"/>
          </p:nvPr>
        </p:nvSpPr>
        <p:spPr>
          <a:xfrm>
            <a:off x="476020" y="2821781"/>
            <a:ext cx="2562300" cy="1643100"/>
          </a:xfrm>
          <a:prstGeom prst="rect">
            <a:avLst/>
          </a:prstGeom>
          <a:solidFill>
            <a:srgbClr val="BBBBBB"/>
          </a:solidFill>
          <a:ln>
            <a:noFill/>
          </a:ln>
        </p:spPr>
        <p:txBody>
          <a:bodyPr anchorCtr="0" anchor="t" bIns="68575" lIns="68575" spcFirstLastPara="1" rIns="68575" wrap="square" tIns="68575"/>
          <a:lstStyle>
            <a:lvl1pPr indent="0" lvl="0" marL="0" marR="0" rtl="0" algn="ctr">
              <a:lnSpc>
                <a:spcPct val="220000"/>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04" name="Shape 204"/>
          <p:cNvSpPr/>
          <p:nvPr>
            <p:ph idx="5" type="pic"/>
          </p:nvPr>
        </p:nvSpPr>
        <p:spPr>
          <a:xfrm>
            <a:off x="6818970" y="421482"/>
            <a:ext cx="1857300" cy="350100"/>
          </a:xfrm>
          <a:prstGeom prst="rect">
            <a:avLst/>
          </a:prstGeom>
          <a:solidFill>
            <a:srgbClr val="CCCCCC"/>
          </a:solidFill>
          <a:ln>
            <a:noFill/>
          </a:ln>
        </p:spPr>
        <p:txBody>
          <a:bodyPr anchorCtr="0" anchor="t" bIns="68575" lIns="68575" spcFirstLastPara="1" rIns="68575" wrap="square" tIns="68575"/>
          <a:lstStyle>
            <a:lvl1pPr indent="0" lvl="0" marL="0" marR="0" rtl="0" algn="ctr">
              <a:lnSpc>
                <a:spcPct val="275000"/>
              </a:lnSpc>
              <a:spcBef>
                <a:spcPts val="0"/>
              </a:spcBef>
              <a:spcAft>
                <a:spcPts val="0"/>
              </a:spcAft>
              <a:buClr>
                <a:schemeClr val="lt2"/>
              </a:buClr>
              <a:buSzPts val="1100"/>
              <a:buFont typeface="Arial"/>
              <a:buNone/>
              <a:defRPr b="0" i="0" sz="6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05" name="Shape 205"/>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dk2"/>
                </a:solidFill>
                <a:latin typeface="Arial"/>
                <a:ea typeface="Arial"/>
                <a:cs typeface="Arial"/>
                <a:sym typeface="Arial"/>
              </a:defRPr>
            </a:lvl1pPr>
            <a:lvl2pPr indent="0" lvl="1" marL="0" marR="0" rtl="0" algn="l">
              <a:spcBef>
                <a:spcPts val="0"/>
              </a:spcBef>
              <a:buNone/>
              <a:defRPr b="1" sz="600">
                <a:solidFill>
                  <a:schemeClr val="dk2"/>
                </a:solidFill>
                <a:latin typeface="Arial"/>
                <a:ea typeface="Arial"/>
                <a:cs typeface="Arial"/>
                <a:sym typeface="Arial"/>
              </a:defRPr>
            </a:lvl2pPr>
            <a:lvl3pPr indent="0" lvl="2" marL="0" marR="0" rtl="0" algn="l">
              <a:spcBef>
                <a:spcPts val="0"/>
              </a:spcBef>
              <a:buNone/>
              <a:defRPr b="1" sz="600">
                <a:solidFill>
                  <a:schemeClr val="dk2"/>
                </a:solidFill>
                <a:latin typeface="Arial"/>
                <a:ea typeface="Arial"/>
                <a:cs typeface="Arial"/>
                <a:sym typeface="Arial"/>
              </a:defRPr>
            </a:lvl3pPr>
            <a:lvl4pPr indent="0" lvl="3" marL="0" marR="0" rtl="0" algn="l">
              <a:spcBef>
                <a:spcPts val="0"/>
              </a:spcBef>
              <a:buNone/>
              <a:defRPr b="1" sz="600">
                <a:solidFill>
                  <a:schemeClr val="dk2"/>
                </a:solidFill>
                <a:latin typeface="Arial"/>
                <a:ea typeface="Arial"/>
                <a:cs typeface="Arial"/>
                <a:sym typeface="Arial"/>
              </a:defRPr>
            </a:lvl4pPr>
            <a:lvl5pPr indent="0" lvl="4" marL="0" marR="0" rtl="0" algn="l">
              <a:spcBef>
                <a:spcPts val="0"/>
              </a:spcBef>
              <a:buNone/>
              <a:defRPr b="1" sz="600">
                <a:solidFill>
                  <a:schemeClr val="dk2"/>
                </a:solidFill>
                <a:latin typeface="Arial"/>
                <a:ea typeface="Arial"/>
                <a:cs typeface="Arial"/>
                <a:sym typeface="Arial"/>
              </a:defRPr>
            </a:lvl5pPr>
            <a:lvl6pPr indent="0" lvl="5" marL="0" marR="0" rtl="0" algn="l">
              <a:spcBef>
                <a:spcPts val="0"/>
              </a:spcBef>
              <a:buNone/>
              <a:defRPr b="1" sz="600">
                <a:solidFill>
                  <a:schemeClr val="dk2"/>
                </a:solidFill>
                <a:latin typeface="Arial"/>
                <a:ea typeface="Arial"/>
                <a:cs typeface="Arial"/>
                <a:sym typeface="Arial"/>
              </a:defRPr>
            </a:lvl6pPr>
            <a:lvl7pPr indent="0" lvl="6" marL="0" marR="0" rtl="0" algn="l">
              <a:spcBef>
                <a:spcPts val="0"/>
              </a:spcBef>
              <a:buNone/>
              <a:defRPr b="1" sz="600">
                <a:solidFill>
                  <a:schemeClr val="dk2"/>
                </a:solidFill>
                <a:latin typeface="Arial"/>
                <a:ea typeface="Arial"/>
                <a:cs typeface="Arial"/>
                <a:sym typeface="Arial"/>
              </a:defRPr>
            </a:lvl7pPr>
            <a:lvl8pPr indent="0" lvl="7" marL="0" marR="0" rtl="0" algn="l">
              <a:spcBef>
                <a:spcPts val="0"/>
              </a:spcBef>
              <a:buNone/>
              <a:defRPr b="1" sz="600">
                <a:solidFill>
                  <a:schemeClr val="dk2"/>
                </a:solidFill>
                <a:latin typeface="Arial"/>
                <a:ea typeface="Arial"/>
                <a:cs typeface="Arial"/>
                <a:sym typeface="Arial"/>
              </a:defRPr>
            </a:lvl8pPr>
            <a:lvl9pPr indent="0" lvl="8" marL="0" marR="0" rtl="0" algn="l">
              <a:spcBef>
                <a:spcPts val="0"/>
              </a:spcBef>
              <a:buNone/>
              <a:defRPr b="1" sz="600">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
        <p:nvSpPr>
          <p:cNvPr id="206" name="Shape 206"/>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se study Option2">
  <p:cSld name="Case study Option2">
    <p:spTree>
      <p:nvGrpSpPr>
        <p:cNvPr id="207" name="Shape 207"/>
        <p:cNvGrpSpPr/>
        <p:nvPr/>
      </p:nvGrpSpPr>
      <p:grpSpPr>
        <a:xfrm>
          <a:off x="0" y="0"/>
          <a:ext cx="0" cy="0"/>
          <a:chOff x="0" y="0"/>
          <a:chExt cx="0" cy="0"/>
        </a:xfrm>
      </p:grpSpPr>
      <p:sp>
        <p:nvSpPr>
          <p:cNvPr id="208" name="Shape 208"/>
          <p:cNvSpPr/>
          <p:nvPr/>
        </p:nvSpPr>
        <p:spPr>
          <a:xfrm>
            <a:off x="3344668" y="1057275"/>
            <a:ext cx="5324400" cy="351000"/>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09" name="Shape 209"/>
          <p:cNvSpPr/>
          <p:nvPr/>
        </p:nvSpPr>
        <p:spPr>
          <a:xfrm>
            <a:off x="3344668" y="1404472"/>
            <a:ext cx="5324400" cy="3074700"/>
          </a:xfrm>
          <a:prstGeom prst="rect">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10" name="Shape 210"/>
          <p:cNvSpPr txBox="1"/>
          <p:nvPr>
            <p:ph type="title"/>
          </p:nvPr>
        </p:nvSpPr>
        <p:spPr>
          <a:xfrm>
            <a:off x="473095" y="313201"/>
            <a:ext cx="6080100" cy="408900"/>
          </a:xfrm>
          <a:prstGeom prst="rect">
            <a:avLst/>
          </a:prstGeom>
          <a:noFill/>
          <a:ln>
            <a:noFill/>
          </a:ln>
        </p:spPr>
        <p:txBody>
          <a:bodyPr anchorCtr="0" anchor="t" bIns="68575" lIns="68575" spcFirstLastPara="1" rIns="68575" wrap="square" tIns="68575"/>
          <a:lstStyle>
            <a:lvl1pPr indent="0" lvl="0" marL="0" marR="0" rtl="0" algn="l">
              <a:lnSpc>
                <a:spcPct val="111111"/>
              </a:lnSpc>
              <a:spcBef>
                <a:spcPts val="0"/>
              </a:spcBef>
              <a:spcAft>
                <a:spcPts val="0"/>
              </a:spcAft>
              <a:buClr>
                <a:schemeClr val="dk1"/>
              </a:buClr>
              <a:buSzPts val="1100"/>
              <a:buFont typeface="Times New Roman"/>
              <a:buNone/>
              <a:defRPr b="1" i="0" sz="27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211" name="Shape 211"/>
          <p:cNvSpPr txBox="1"/>
          <p:nvPr>
            <p:ph idx="1" type="body"/>
          </p:nvPr>
        </p:nvSpPr>
        <p:spPr>
          <a:xfrm>
            <a:off x="3532927" y="1085431"/>
            <a:ext cx="4983600" cy="321600"/>
          </a:xfrm>
          <a:prstGeom prst="rect">
            <a:avLst/>
          </a:prstGeom>
          <a:noFill/>
          <a:ln>
            <a:noFill/>
          </a:ln>
        </p:spPr>
        <p:txBody>
          <a:bodyPr anchorCtr="0" anchor="ctr" bIns="68575" lIns="68575" spcFirstLastPara="1" rIns="68575" wrap="square" tIns="68575"/>
          <a:lstStyle>
            <a:lvl1pPr indent="-228600" lvl="0" marL="457200" marR="0" rtl="0" algn="l">
              <a:lnSpc>
                <a:spcPct val="105000"/>
              </a:lnSpc>
              <a:spcBef>
                <a:spcPts val="0"/>
              </a:spcBef>
              <a:spcAft>
                <a:spcPts val="0"/>
              </a:spcAft>
              <a:buClr>
                <a:schemeClr val="dk2"/>
              </a:buClr>
              <a:buSzPts val="1100"/>
              <a:buFont typeface="Arial"/>
              <a:buNone/>
              <a:defRPr b="1" i="0" sz="1500" u="none" cap="none" strike="noStrike">
                <a:solidFill>
                  <a:schemeClr val="dk2"/>
                </a:solidFill>
                <a:latin typeface="Arial"/>
                <a:ea typeface="Arial"/>
                <a:cs typeface="Arial"/>
                <a:sym typeface="Arial"/>
              </a:defRPr>
            </a:lvl1pPr>
            <a:lvl2pPr indent="-323850" lvl="1" marL="914400" marR="0" rtl="0" algn="l">
              <a:lnSpc>
                <a:spcPct val="110000"/>
              </a:lnSpc>
              <a:spcBef>
                <a:spcPts val="0"/>
              </a:spcBef>
              <a:spcAft>
                <a:spcPts val="0"/>
              </a:spcAft>
              <a:buClr>
                <a:schemeClr val="lt2"/>
              </a:buClr>
              <a:buSzPts val="1500"/>
              <a:buFont typeface="Arial"/>
              <a:buChar char="•"/>
              <a:defRPr b="1" i="0" sz="1500" u="none" cap="none" strike="noStrike">
                <a:solidFill>
                  <a:schemeClr val="lt1"/>
                </a:solidFill>
                <a:latin typeface="Arial"/>
                <a:ea typeface="Arial"/>
                <a:cs typeface="Arial"/>
                <a:sym typeface="Arial"/>
              </a:defRPr>
            </a:lvl2pPr>
            <a:lvl3pPr indent="-323850" lvl="2" marL="1371600" marR="0" rtl="0" algn="l">
              <a:lnSpc>
                <a:spcPct val="110000"/>
              </a:lnSpc>
              <a:spcBef>
                <a:spcPts val="0"/>
              </a:spcBef>
              <a:spcAft>
                <a:spcPts val="0"/>
              </a:spcAft>
              <a:buClr>
                <a:schemeClr val="accent4"/>
              </a:buClr>
              <a:buSzPts val="1500"/>
              <a:buFont typeface="Arial"/>
              <a:buChar char="‒"/>
              <a:defRPr b="1" i="0" sz="1500" u="none" cap="none" strike="noStrike">
                <a:solidFill>
                  <a:schemeClr val="lt1"/>
                </a:solidFill>
                <a:latin typeface="Arial"/>
                <a:ea typeface="Arial"/>
                <a:cs typeface="Arial"/>
                <a:sym typeface="Arial"/>
              </a:defRPr>
            </a:lvl3pPr>
            <a:lvl4pPr indent="-228600" lvl="3" marL="1828800" marR="0" rtl="0" algn="l">
              <a:lnSpc>
                <a:spcPct val="75000"/>
              </a:lnSpc>
              <a:spcBef>
                <a:spcPts val="0"/>
              </a:spcBef>
              <a:spcAft>
                <a:spcPts val="0"/>
              </a:spcAft>
              <a:buClr>
                <a:schemeClr val="dk1"/>
              </a:buClr>
              <a:buSzPts val="1100"/>
              <a:buFont typeface="Arial"/>
              <a:buNone/>
              <a:defRPr b="1" i="0" sz="1500" u="none" cap="none" strike="noStrike">
                <a:solidFill>
                  <a:schemeClr val="lt1"/>
                </a:solidFill>
                <a:latin typeface="Arial"/>
                <a:ea typeface="Arial"/>
                <a:cs typeface="Arial"/>
                <a:sym typeface="Arial"/>
              </a:defRPr>
            </a:lvl4pPr>
            <a:lvl5pPr indent="-323850" lvl="4" marL="2286000" marR="0" rtl="0" algn="l">
              <a:spcBef>
                <a:spcPts val="600"/>
              </a:spcBef>
              <a:spcAft>
                <a:spcPts val="0"/>
              </a:spcAft>
              <a:buClr>
                <a:schemeClr val="lt1"/>
              </a:buClr>
              <a:buSzPts val="1500"/>
              <a:buFont typeface="Arial"/>
              <a:buChar char="»"/>
              <a:defRPr b="1" i="0" sz="1500" u="none" cap="none" strike="noStrike">
                <a:solidFill>
                  <a:schemeClr val="lt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12" name="Shape 212"/>
          <p:cNvSpPr txBox="1"/>
          <p:nvPr>
            <p:ph idx="2" type="body"/>
          </p:nvPr>
        </p:nvSpPr>
        <p:spPr>
          <a:xfrm>
            <a:off x="3553656" y="1514475"/>
            <a:ext cx="4867800" cy="2743200"/>
          </a:xfrm>
          <a:prstGeom prst="rect">
            <a:avLst/>
          </a:prstGeom>
          <a:noFill/>
          <a:ln>
            <a:noFill/>
          </a:ln>
        </p:spPr>
        <p:txBody>
          <a:bodyPr anchorCtr="0" anchor="t" bIns="68575" lIns="68575" spcFirstLastPara="1" rIns="68575" wrap="square" tIns="68575"/>
          <a:lstStyle>
            <a:lvl1pPr indent="-228600" lvl="0" marL="457200" marR="0" rtl="0" algn="l">
              <a:lnSpc>
                <a:spcPct val="130000"/>
              </a:lnSpc>
              <a:spcBef>
                <a:spcPts val="0"/>
              </a:spcBef>
              <a:spcAft>
                <a:spcPts val="0"/>
              </a:spcAft>
              <a:buClr>
                <a:schemeClr val="dk2"/>
              </a:buClr>
              <a:buSzPts val="1100"/>
              <a:buFont typeface="Arial"/>
              <a:buNone/>
              <a:defRPr b="1" i="0" sz="800" u="none" cap="none" strike="noStrike">
                <a:solidFill>
                  <a:schemeClr val="dk2"/>
                </a:solidFill>
                <a:latin typeface="Arial"/>
                <a:ea typeface="Arial"/>
                <a:cs typeface="Arial"/>
                <a:sym typeface="Arial"/>
              </a:defRPr>
            </a:lvl1pPr>
            <a:lvl2pPr indent="-228600" lvl="1" marL="914400" marR="0" rtl="0" algn="l">
              <a:lnSpc>
                <a:spcPct val="130000"/>
              </a:lnSpc>
              <a:spcBef>
                <a:spcPts val="400"/>
              </a:spcBef>
              <a:spcAft>
                <a:spcPts val="0"/>
              </a:spcAft>
              <a:buClr>
                <a:schemeClr val="lt2"/>
              </a:buClr>
              <a:buSzPts val="1400"/>
              <a:buFont typeface="Arial"/>
              <a:buNone/>
              <a:defRPr b="0" i="0" sz="800" u="none" cap="none" strike="noStrike">
                <a:solidFill>
                  <a:srgbClr val="000000"/>
                </a:solidFill>
                <a:latin typeface="Arial"/>
                <a:ea typeface="Arial"/>
                <a:cs typeface="Arial"/>
                <a:sym typeface="Arial"/>
              </a:defRPr>
            </a:lvl2pPr>
            <a:lvl3pPr indent="-279400" lvl="2" marL="1371600" marR="0" rtl="0" algn="l">
              <a:lnSpc>
                <a:spcPct val="130000"/>
              </a:lnSpc>
              <a:spcBef>
                <a:spcPts val="400"/>
              </a:spcBef>
              <a:spcAft>
                <a:spcPts val="0"/>
              </a:spcAft>
              <a:buClr>
                <a:schemeClr val="lt2"/>
              </a:buClr>
              <a:buSzPts val="800"/>
              <a:buFont typeface="Arial"/>
              <a:buChar char="-"/>
              <a:defRPr b="0" i="0" sz="800" u="none" cap="none" strike="noStrike">
                <a:solidFill>
                  <a:srgbClr val="000000"/>
                </a:solidFill>
                <a:latin typeface="Arial"/>
                <a:ea typeface="Arial"/>
                <a:cs typeface="Arial"/>
                <a:sym typeface="Arial"/>
              </a:defRPr>
            </a:lvl3pPr>
            <a:lvl4pPr indent="-228600" lvl="3" marL="1828800" marR="0" rtl="0" algn="l">
              <a:lnSpc>
                <a:spcPct val="130000"/>
              </a:lnSpc>
              <a:spcBef>
                <a:spcPts val="400"/>
              </a:spcBef>
              <a:spcAft>
                <a:spcPts val="0"/>
              </a:spcAft>
              <a:buClr>
                <a:schemeClr val="dk1"/>
              </a:buClr>
              <a:buSzPts val="1100"/>
              <a:buFont typeface="Arial"/>
              <a:buNone/>
              <a:defRPr b="0" i="0" sz="800" u="none" cap="none" strike="noStrike">
                <a:solidFill>
                  <a:schemeClr val="lt2"/>
                </a:solidFill>
                <a:latin typeface="Arial"/>
                <a:ea typeface="Arial"/>
                <a:cs typeface="Arial"/>
                <a:sym typeface="Arial"/>
              </a:defRPr>
            </a:lvl4pPr>
            <a:lvl5pPr indent="-279400" lvl="4" marL="2286000" marR="0" rtl="0" algn="l">
              <a:lnSpc>
                <a:spcPct val="130000"/>
              </a:lnSpc>
              <a:spcBef>
                <a:spcPts val="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13" name="Shape 213"/>
          <p:cNvSpPr/>
          <p:nvPr>
            <p:ph idx="3" type="pic"/>
          </p:nvPr>
        </p:nvSpPr>
        <p:spPr>
          <a:xfrm>
            <a:off x="476020" y="1057275"/>
            <a:ext cx="2562300" cy="1643100"/>
          </a:xfrm>
          <a:prstGeom prst="rect">
            <a:avLst/>
          </a:prstGeom>
          <a:solidFill>
            <a:srgbClr val="BBBBBB"/>
          </a:solidFill>
          <a:ln>
            <a:noFill/>
          </a:ln>
        </p:spPr>
        <p:txBody>
          <a:bodyPr anchorCtr="0" anchor="t" bIns="68575" lIns="68575" spcFirstLastPara="1" rIns="68575" wrap="square" tIns="68575"/>
          <a:lstStyle>
            <a:lvl1pPr indent="0" lvl="0" marL="0" marR="0" rtl="0" algn="ctr">
              <a:lnSpc>
                <a:spcPct val="220000"/>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14" name="Shape 214"/>
          <p:cNvSpPr/>
          <p:nvPr>
            <p:ph idx="4" type="pic"/>
          </p:nvPr>
        </p:nvSpPr>
        <p:spPr>
          <a:xfrm>
            <a:off x="476020" y="2821781"/>
            <a:ext cx="2562300" cy="1643100"/>
          </a:xfrm>
          <a:prstGeom prst="rect">
            <a:avLst/>
          </a:prstGeom>
          <a:solidFill>
            <a:srgbClr val="BBBBBB"/>
          </a:solidFill>
          <a:ln>
            <a:noFill/>
          </a:ln>
        </p:spPr>
        <p:txBody>
          <a:bodyPr anchorCtr="0" anchor="t" bIns="68575" lIns="68575" spcFirstLastPara="1" rIns="68575" wrap="square" tIns="68575"/>
          <a:lstStyle>
            <a:lvl1pPr indent="0" lvl="0" marL="0" marR="0" rtl="0" algn="ctr">
              <a:lnSpc>
                <a:spcPct val="220000"/>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15" name="Shape 215"/>
          <p:cNvSpPr/>
          <p:nvPr>
            <p:ph idx="5" type="pic"/>
          </p:nvPr>
        </p:nvSpPr>
        <p:spPr>
          <a:xfrm>
            <a:off x="6810607" y="421482"/>
            <a:ext cx="1857300" cy="350100"/>
          </a:xfrm>
          <a:prstGeom prst="rect">
            <a:avLst/>
          </a:prstGeom>
          <a:solidFill>
            <a:srgbClr val="CCCCCC"/>
          </a:solidFill>
          <a:ln>
            <a:noFill/>
          </a:ln>
        </p:spPr>
        <p:txBody>
          <a:bodyPr anchorCtr="0" anchor="t" bIns="68575" lIns="68575" spcFirstLastPara="1" rIns="68575" wrap="square" tIns="68575"/>
          <a:lstStyle>
            <a:lvl1pPr indent="0" lvl="0" marL="0" marR="0" rtl="0" algn="ctr">
              <a:lnSpc>
                <a:spcPct val="275000"/>
              </a:lnSpc>
              <a:spcBef>
                <a:spcPts val="0"/>
              </a:spcBef>
              <a:spcAft>
                <a:spcPts val="0"/>
              </a:spcAft>
              <a:buClr>
                <a:schemeClr val="lt2"/>
              </a:buClr>
              <a:buSzPts val="1100"/>
              <a:buFont typeface="Arial"/>
              <a:buNone/>
              <a:defRPr b="0" i="0" sz="6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16" name="Shape 216"/>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dk2"/>
                </a:solidFill>
                <a:latin typeface="Arial"/>
                <a:ea typeface="Arial"/>
                <a:cs typeface="Arial"/>
                <a:sym typeface="Arial"/>
              </a:defRPr>
            </a:lvl1pPr>
            <a:lvl2pPr indent="0" lvl="1" marL="0" marR="0" rtl="0" algn="l">
              <a:spcBef>
                <a:spcPts val="0"/>
              </a:spcBef>
              <a:buNone/>
              <a:defRPr b="1" sz="600">
                <a:solidFill>
                  <a:schemeClr val="dk2"/>
                </a:solidFill>
                <a:latin typeface="Arial"/>
                <a:ea typeface="Arial"/>
                <a:cs typeface="Arial"/>
                <a:sym typeface="Arial"/>
              </a:defRPr>
            </a:lvl2pPr>
            <a:lvl3pPr indent="0" lvl="2" marL="0" marR="0" rtl="0" algn="l">
              <a:spcBef>
                <a:spcPts val="0"/>
              </a:spcBef>
              <a:buNone/>
              <a:defRPr b="1" sz="600">
                <a:solidFill>
                  <a:schemeClr val="dk2"/>
                </a:solidFill>
                <a:latin typeface="Arial"/>
                <a:ea typeface="Arial"/>
                <a:cs typeface="Arial"/>
                <a:sym typeface="Arial"/>
              </a:defRPr>
            </a:lvl3pPr>
            <a:lvl4pPr indent="0" lvl="3" marL="0" marR="0" rtl="0" algn="l">
              <a:spcBef>
                <a:spcPts val="0"/>
              </a:spcBef>
              <a:buNone/>
              <a:defRPr b="1" sz="600">
                <a:solidFill>
                  <a:schemeClr val="dk2"/>
                </a:solidFill>
                <a:latin typeface="Arial"/>
                <a:ea typeface="Arial"/>
                <a:cs typeface="Arial"/>
                <a:sym typeface="Arial"/>
              </a:defRPr>
            </a:lvl4pPr>
            <a:lvl5pPr indent="0" lvl="4" marL="0" marR="0" rtl="0" algn="l">
              <a:spcBef>
                <a:spcPts val="0"/>
              </a:spcBef>
              <a:buNone/>
              <a:defRPr b="1" sz="600">
                <a:solidFill>
                  <a:schemeClr val="dk2"/>
                </a:solidFill>
                <a:latin typeface="Arial"/>
                <a:ea typeface="Arial"/>
                <a:cs typeface="Arial"/>
                <a:sym typeface="Arial"/>
              </a:defRPr>
            </a:lvl5pPr>
            <a:lvl6pPr indent="0" lvl="5" marL="0" marR="0" rtl="0" algn="l">
              <a:spcBef>
                <a:spcPts val="0"/>
              </a:spcBef>
              <a:buNone/>
              <a:defRPr b="1" sz="600">
                <a:solidFill>
                  <a:schemeClr val="dk2"/>
                </a:solidFill>
                <a:latin typeface="Arial"/>
                <a:ea typeface="Arial"/>
                <a:cs typeface="Arial"/>
                <a:sym typeface="Arial"/>
              </a:defRPr>
            </a:lvl6pPr>
            <a:lvl7pPr indent="0" lvl="6" marL="0" marR="0" rtl="0" algn="l">
              <a:spcBef>
                <a:spcPts val="0"/>
              </a:spcBef>
              <a:buNone/>
              <a:defRPr b="1" sz="600">
                <a:solidFill>
                  <a:schemeClr val="dk2"/>
                </a:solidFill>
                <a:latin typeface="Arial"/>
                <a:ea typeface="Arial"/>
                <a:cs typeface="Arial"/>
                <a:sym typeface="Arial"/>
              </a:defRPr>
            </a:lvl7pPr>
            <a:lvl8pPr indent="0" lvl="7" marL="0" marR="0" rtl="0" algn="l">
              <a:spcBef>
                <a:spcPts val="0"/>
              </a:spcBef>
              <a:buNone/>
              <a:defRPr b="1" sz="600">
                <a:solidFill>
                  <a:schemeClr val="dk2"/>
                </a:solidFill>
                <a:latin typeface="Arial"/>
                <a:ea typeface="Arial"/>
                <a:cs typeface="Arial"/>
                <a:sym typeface="Arial"/>
              </a:defRPr>
            </a:lvl8pPr>
            <a:lvl9pPr indent="0" lvl="8" marL="0" marR="0" rtl="0" algn="l">
              <a:spcBef>
                <a:spcPts val="0"/>
              </a:spcBef>
              <a:buNone/>
              <a:defRPr b="1" sz="600">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
        <p:nvSpPr>
          <p:cNvPr id="217" name="Shape 217"/>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ample Boxed Text x3">
  <p:cSld name="Sample Boxed Text x3">
    <p:spTree>
      <p:nvGrpSpPr>
        <p:cNvPr id="218" name="Shape 218"/>
        <p:cNvGrpSpPr/>
        <p:nvPr/>
      </p:nvGrpSpPr>
      <p:grpSpPr>
        <a:xfrm>
          <a:off x="0" y="0"/>
          <a:ext cx="0" cy="0"/>
          <a:chOff x="0" y="0"/>
          <a:chExt cx="0" cy="0"/>
        </a:xfrm>
      </p:grpSpPr>
      <p:sp>
        <p:nvSpPr>
          <p:cNvPr id="219" name="Shape 219"/>
          <p:cNvSpPr/>
          <p:nvPr/>
        </p:nvSpPr>
        <p:spPr>
          <a:xfrm>
            <a:off x="472203" y="2001867"/>
            <a:ext cx="2602800" cy="3510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20" name="Shape 220"/>
          <p:cNvSpPr/>
          <p:nvPr/>
        </p:nvSpPr>
        <p:spPr>
          <a:xfrm>
            <a:off x="472203" y="2347331"/>
            <a:ext cx="2602800" cy="1605300"/>
          </a:xfrm>
          <a:prstGeom prst="rect">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21" name="Shape 221"/>
          <p:cNvSpPr txBox="1"/>
          <p:nvPr>
            <p:ph type="title"/>
          </p:nvPr>
        </p:nvSpPr>
        <p:spPr>
          <a:xfrm>
            <a:off x="472204" y="313201"/>
            <a:ext cx="8203800" cy="708300"/>
          </a:xfrm>
          <a:prstGeom prst="rect">
            <a:avLst/>
          </a:prstGeom>
          <a:noFill/>
          <a:ln>
            <a:noFill/>
          </a:ln>
        </p:spPr>
        <p:txBody>
          <a:bodyPr anchorCtr="0" anchor="t" bIns="68575" lIns="68575" spcFirstLastPara="1" rIns="68575" wrap="square" tIns="68575"/>
          <a:lstStyle>
            <a:lvl1pPr indent="0" lvl="0" marL="0" marR="0" rtl="0" algn="l">
              <a:lnSpc>
                <a:spcPct val="111111"/>
              </a:lnSpc>
              <a:spcBef>
                <a:spcPts val="0"/>
              </a:spcBef>
              <a:spcAft>
                <a:spcPts val="0"/>
              </a:spcAft>
              <a:buClr>
                <a:schemeClr val="dk1"/>
              </a:buClr>
              <a:buSzPts val="1100"/>
              <a:buFont typeface="Times New Roman"/>
              <a:buNone/>
              <a:defRPr b="1" i="0" sz="27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222" name="Shape 222"/>
          <p:cNvSpPr txBox="1"/>
          <p:nvPr>
            <p:ph idx="1" type="body"/>
          </p:nvPr>
        </p:nvSpPr>
        <p:spPr>
          <a:xfrm>
            <a:off x="657713" y="2015963"/>
            <a:ext cx="2191200" cy="321600"/>
          </a:xfrm>
          <a:prstGeom prst="rect">
            <a:avLst/>
          </a:prstGeom>
          <a:noFill/>
          <a:ln>
            <a:noFill/>
          </a:ln>
        </p:spPr>
        <p:txBody>
          <a:bodyPr anchorCtr="0" anchor="ctr" bIns="68575" lIns="68575" spcFirstLastPara="1" rIns="68575" wrap="square" tIns="68575"/>
          <a:lstStyle>
            <a:lvl1pPr indent="-228600" lvl="0" marL="457200" marR="0" rtl="0" algn="ctr">
              <a:lnSpc>
                <a:spcPct val="105000"/>
              </a:lnSpc>
              <a:spcBef>
                <a:spcPts val="0"/>
              </a:spcBef>
              <a:spcAft>
                <a:spcPts val="0"/>
              </a:spcAft>
              <a:buClr>
                <a:schemeClr val="lt1"/>
              </a:buClr>
              <a:buSzPts val="1100"/>
              <a:buFont typeface="Arial"/>
              <a:buNone/>
              <a:defRPr b="1" i="0" sz="1500" u="none" cap="none" strike="noStrike">
                <a:solidFill>
                  <a:schemeClr val="lt1"/>
                </a:solidFill>
                <a:latin typeface="Arial"/>
                <a:ea typeface="Arial"/>
                <a:cs typeface="Arial"/>
                <a:sym typeface="Arial"/>
              </a:defRPr>
            </a:lvl1pPr>
            <a:lvl2pPr indent="-323850" lvl="1" marL="914400" marR="0" rtl="0" algn="l">
              <a:lnSpc>
                <a:spcPct val="110000"/>
              </a:lnSpc>
              <a:spcBef>
                <a:spcPts val="0"/>
              </a:spcBef>
              <a:spcAft>
                <a:spcPts val="0"/>
              </a:spcAft>
              <a:buClr>
                <a:schemeClr val="lt2"/>
              </a:buClr>
              <a:buSzPts val="1500"/>
              <a:buFont typeface="Arial"/>
              <a:buChar char="•"/>
              <a:defRPr b="1" i="0" sz="1500" u="none" cap="none" strike="noStrike">
                <a:solidFill>
                  <a:schemeClr val="lt1"/>
                </a:solidFill>
                <a:latin typeface="Arial"/>
                <a:ea typeface="Arial"/>
                <a:cs typeface="Arial"/>
                <a:sym typeface="Arial"/>
              </a:defRPr>
            </a:lvl2pPr>
            <a:lvl3pPr indent="-323850" lvl="2" marL="1371600" marR="0" rtl="0" algn="l">
              <a:lnSpc>
                <a:spcPct val="110000"/>
              </a:lnSpc>
              <a:spcBef>
                <a:spcPts val="0"/>
              </a:spcBef>
              <a:spcAft>
                <a:spcPts val="0"/>
              </a:spcAft>
              <a:buClr>
                <a:schemeClr val="accent4"/>
              </a:buClr>
              <a:buSzPts val="1500"/>
              <a:buFont typeface="Arial"/>
              <a:buChar char="‒"/>
              <a:defRPr b="1" i="0" sz="1500" u="none" cap="none" strike="noStrike">
                <a:solidFill>
                  <a:schemeClr val="lt1"/>
                </a:solidFill>
                <a:latin typeface="Arial"/>
                <a:ea typeface="Arial"/>
                <a:cs typeface="Arial"/>
                <a:sym typeface="Arial"/>
              </a:defRPr>
            </a:lvl3pPr>
            <a:lvl4pPr indent="-228600" lvl="3" marL="1828800" marR="0" rtl="0" algn="l">
              <a:lnSpc>
                <a:spcPct val="75000"/>
              </a:lnSpc>
              <a:spcBef>
                <a:spcPts val="0"/>
              </a:spcBef>
              <a:spcAft>
                <a:spcPts val="0"/>
              </a:spcAft>
              <a:buClr>
                <a:schemeClr val="dk1"/>
              </a:buClr>
              <a:buSzPts val="1100"/>
              <a:buFont typeface="Arial"/>
              <a:buNone/>
              <a:defRPr b="1" i="0" sz="1500" u="none" cap="none" strike="noStrike">
                <a:solidFill>
                  <a:schemeClr val="lt1"/>
                </a:solidFill>
                <a:latin typeface="Arial"/>
                <a:ea typeface="Arial"/>
                <a:cs typeface="Arial"/>
                <a:sym typeface="Arial"/>
              </a:defRPr>
            </a:lvl4pPr>
            <a:lvl5pPr indent="-323850" lvl="4" marL="2286000" marR="0" rtl="0" algn="l">
              <a:spcBef>
                <a:spcPts val="600"/>
              </a:spcBef>
              <a:spcAft>
                <a:spcPts val="0"/>
              </a:spcAft>
              <a:buClr>
                <a:schemeClr val="lt1"/>
              </a:buClr>
              <a:buSzPts val="1500"/>
              <a:buFont typeface="Arial"/>
              <a:buChar char="»"/>
              <a:defRPr b="1" i="0" sz="1500" u="none" cap="none" strike="noStrike">
                <a:solidFill>
                  <a:schemeClr val="lt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23" name="Shape 223"/>
          <p:cNvSpPr txBox="1"/>
          <p:nvPr>
            <p:ph idx="2" type="body"/>
          </p:nvPr>
        </p:nvSpPr>
        <p:spPr>
          <a:xfrm>
            <a:off x="670513" y="2420249"/>
            <a:ext cx="2246100" cy="1164000"/>
          </a:xfrm>
          <a:prstGeom prst="rect">
            <a:avLst/>
          </a:prstGeom>
          <a:noFill/>
          <a:ln>
            <a:noFill/>
          </a:ln>
        </p:spPr>
        <p:txBody>
          <a:bodyPr anchorCtr="0" anchor="t" bIns="68575" lIns="68575" spcFirstLastPara="1" rIns="68575" wrap="square" tIns="68575"/>
          <a:lstStyle>
            <a:lvl1pPr indent="-228600" lvl="0" marL="457200" marR="0" rtl="0" algn="l">
              <a:lnSpc>
                <a:spcPct val="133333"/>
              </a:lnSpc>
              <a:spcBef>
                <a:spcPts val="0"/>
              </a:spcBef>
              <a:spcAft>
                <a:spcPts val="0"/>
              </a:spcAft>
              <a:buClr>
                <a:srgbClr val="000000"/>
              </a:buClr>
              <a:buSzPts val="1100"/>
              <a:buFont typeface="Arial"/>
              <a:buNone/>
              <a:defRPr b="0" i="0" sz="900" u="none" cap="none" strike="noStrike">
                <a:solidFill>
                  <a:srgbClr val="000000"/>
                </a:solidFill>
                <a:latin typeface="Arial"/>
                <a:ea typeface="Arial"/>
                <a:cs typeface="Arial"/>
                <a:sym typeface="Arial"/>
              </a:defRPr>
            </a:lvl1pPr>
            <a:lvl2pPr indent="-228600" lvl="1" marL="914400" marR="0" rtl="0" algn="l">
              <a:lnSpc>
                <a:spcPct val="133333"/>
              </a:lnSpc>
              <a:spcBef>
                <a:spcPts val="0"/>
              </a:spcBef>
              <a:spcAft>
                <a:spcPts val="0"/>
              </a:spcAft>
              <a:buClr>
                <a:schemeClr val="lt2"/>
              </a:buClr>
              <a:buSzPts val="1400"/>
              <a:buFont typeface="Arial"/>
              <a:buNone/>
              <a:defRPr b="0" i="0" sz="900" u="none" cap="none" strike="noStrike">
                <a:solidFill>
                  <a:srgbClr val="000000"/>
                </a:solidFill>
                <a:latin typeface="Arial"/>
                <a:ea typeface="Arial"/>
                <a:cs typeface="Arial"/>
                <a:sym typeface="Arial"/>
              </a:defRPr>
            </a:lvl2pPr>
            <a:lvl3pPr indent="-285750" lvl="2" marL="1371600" marR="0" rtl="0" algn="l">
              <a:lnSpc>
                <a:spcPct val="133333"/>
              </a:lnSpc>
              <a:spcBef>
                <a:spcPts val="0"/>
              </a:spcBef>
              <a:spcAft>
                <a:spcPts val="0"/>
              </a:spcAft>
              <a:buClr>
                <a:schemeClr val="lt2"/>
              </a:buClr>
              <a:buSzPts val="900"/>
              <a:buFont typeface="Arial"/>
              <a:buChar char="-"/>
              <a:defRPr b="0" i="0" sz="900" u="none" cap="none" strike="noStrike">
                <a:solidFill>
                  <a:srgbClr val="000000"/>
                </a:solidFill>
                <a:latin typeface="Arial"/>
                <a:ea typeface="Arial"/>
                <a:cs typeface="Arial"/>
                <a:sym typeface="Arial"/>
              </a:defRPr>
            </a:lvl3pPr>
            <a:lvl4pPr indent="-228600" lvl="3" marL="1828800" marR="0" rtl="0" algn="l">
              <a:lnSpc>
                <a:spcPct val="130000"/>
              </a:lnSpc>
              <a:spcBef>
                <a:spcPts val="0"/>
              </a:spcBef>
              <a:spcAft>
                <a:spcPts val="0"/>
              </a:spcAft>
              <a:buClr>
                <a:schemeClr val="dk1"/>
              </a:buClr>
              <a:buSzPts val="1100"/>
              <a:buFont typeface="Arial"/>
              <a:buNone/>
              <a:defRPr b="0" i="0" sz="800" u="none" cap="none" strike="noStrike">
                <a:solidFill>
                  <a:schemeClr val="lt2"/>
                </a:solidFill>
                <a:latin typeface="Arial"/>
                <a:ea typeface="Arial"/>
                <a:cs typeface="Arial"/>
                <a:sym typeface="Arial"/>
              </a:defRPr>
            </a:lvl4pPr>
            <a:lvl5pPr indent="-279400" lvl="4" marL="2286000" marR="0" rtl="0" algn="l">
              <a:lnSpc>
                <a:spcPct val="130000"/>
              </a:lnSpc>
              <a:spcBef>
                <a:spcPts val="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24" name="Shape 224"/>
          <p:cNvSpPr/>
          <p:nvPr/>
        </p:nvSpPr>
        <p:spPr>
          <a:xfrm>
            <a:off x="3290737" y="2001867"/>
            <a:ext cx="2602800" cy="3510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25" name="Shape 225"/>
          <p:cNvSpPr/>
          <p:nvPr/>
        </p:nvSpPr>
        <p:spPr>
          <a:xfrm>
            <a:off x="3290737" y="2347331"/>
            <a:ext cx="2602800" cy="1605300"/>
          </a:xfrm>
          <a:prstGeom prst="rect">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26" name="Shape 226"/>
          <p:cNvSpPr txBox="1"/>
          <p:nvPr>
            <p:ph idx="3" type="body"/>
          </p:nvPr>
        </p:nvSpPr>
        <p:spPr>
          <a:xfrm>
            <a:off x="3476246" y="2015963"/>
            <a:ext cx="2191200" cy="321600"/>
          </a:xfrm>
          <a:prstGeom prst="rect">
            <a:avLst/>
          </a:prstGeom>
          <a:noFill/>
          <a:ln>
            <a:noFill/>
          </a:ln>
        </p:spPr>
        <p:txBody>
          <a:bodyPr anchorCtr="0" anchor="ctr" bIns="68575" lIns="68575" spcFirstLastPara="1" rIns="68575" wrap="square" tIns="68575"/>
          <a:lstStyle>
            <a:lvl1pPr indent="-228600" lvl="0" marL="457200" marR="0" rtl="0" algn="ctr">
              <a:lnSpc>
                <a:spcPct val="105000"/>
              </a:lnSpc>
              <a:spcBef>
                <a:spcPts val="0"/>
              </a:spcBef>
              <a:spcAft>
                <a:spcPts val="0"/>
              </a:spcAft>
              <a:buClr>
                <a:schemeClr val="lt1"/>
              </a:buClr>
              <a:buSzPts val="1100"/>
              <a:buFont typeface="Arial"/>
              <a:buNone/>
              <a:defRPr b="1" i="0" sz="1500" u="none" cap="none" strike="noStrike">
                <a:solidFill>
                  <a:schemeClr val="lt1"/>
                </a:solidFill>
                <a:latin typeface="Arial"/>
                <a:ea typeface="Arial"/>
                <a:cs typeface="Arial"/>
                <a:sym typeface="Arial"/>
              </a:defRPr>
            </a:lvl1pPr>
            <a:lvl2pPr indent="-323850" lvl="1" marL="914400" marR="0" rtl="0" algn="l">
              <a:lnSpc>
                <a:spcPct val="110000"/>
              </a:lnSpc>
              <a:spcBef>
                <a:spcPts val="0"/>
              </a:spcBef>
              <a:spcAft>
                <a:spcPts val="0"/>
              </a:spcAft>
              <a:buClr>
                <a:schemeClr val="lt2"/>
              </a:buClr>
              <a:buSzPts val="1500"/>
              <a:buFont typeface="Arial"/>
              <a:buChar char="•"/>
              <a:defRPr b="1" i="0" sz="1500" u="none" cap="none" strike="noStrike">
                <a:solidFill>
                  <a:schemeClr val="lt1"/>
                </a:solidFill>
                <a:latin typeface="Arial"/>
                <a:ea typeface="Arial"/>
                <a:cs typeface="Arial"/>
                <a:sym typeface="Arial"/>
              </a:defRPr>
            </a:lvl2pPr>
            <a:lvl3pPr indent="-323850" lvl="2" marL="1371600" marR="0" rtl="0" algn="l">
              <a:lnSpc>
                <a:spcPct val="110000"/>
              </a:lnSpc>
              <a:spcBef>
                <a:spcPts val="0"/>
              </a:spcBef>
              <a:spcAft>
                <a:spcPts val="0"/>
              </a:spcAft>
              <a:buClr>
                <a:schemeClr val="accent4"/>
              </a:buClr>
              <a:buSzPts val="1500"/>
              <a:buFont typeface="Arial"/>
              <a:buChar char="‒"/>
              <a:defRPr b="1" i="0" sz="1500" u="none" cap="none" strike="noStrike">
                <a:solidFill>
                  <a:schemeClr val="lt1"/>
                </a:solidFill>
                <a:latin typeface="Arial"/>
                <a:ea typeface="Arial"/>
                <a:cs typeface="Arial"/>
                <a:sym typeface="Arial"/>
              </a:defRPr>
            </a:lvl3pPr>
            <a:lvl4pPr indent="-228600" lvl="3" marL="1828800" marR="0" rtl="0" algn="l">
              <a:lnSpc>
                <a:spcPct val="75000"/>
              </a:lnSpc>
              <a:spcBef>
                <a:spcPts val="0"/>
              </a:spcBef>
              <a:spcAft>
                <a:spcPts val="0"/>
              </a:spcAft>
              <a:buClr>
                <a:schemeClr val="dk1"/>
              </a:buClr>
              <a:buSzPts val="1100"/>
              <a:buFont typeface="Arial"/>
              <a:buNone/>
              <a:defRPr b="1" i="0" sz="1500" u="none" cap="none" strike="noStrike">
                <a:solidFill>
                  <a:schemeClr val="lt1"/>
                </a:solidFill>
                <a:latin typeface="Arial"/>
                <a:ea typeface="Arial"/>
                <a:cs typeface="Arial"/>
                <a:sym typeface="Arial"/>
              </a:defRPr>
            </a:lvl4pPr>
            <a:lvl5pPr indent="-323850" lvl="4" marL="2286000" marR="0" rtl="0" algn="l">
              <a:spcBef>
                <a:spcPts val="600"/>
              </a:spcBef>
              <a:spcAft>
                <a:spcPts val="0"/>
              </a:spcAft>
              <a:buClr>
                <a:schemeClr val="lt1"/>
              </a:buClr>
              <a:buSzPts val="1500"/>
              <a:buFont typeface="Arial"/>
              <a:buChar char="»"/>
              <a:defRPr b="1" i="0" sz="1500" u="none" cap="none" strike="noStrike">
                <a:solidFill>
                  <a:schemeClr val="lt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27" name="Shape 227"/>
          <p:cNvSpPr txBox="1"/>
          <p:nvPr>
            <p:ph idx="4" type="body"/>
          </p:nvPr>
        </p:nvSpPr>
        <p:spPr>
          <a:xfrm>
            <a:off x="3489047" y="2420249"/>
            <a:ext cx="2246100" cy="1164000"/>
          </a:xfrm>
          <a:prstGeom prst="rect">
            <a:avLst/>
          </a:prstGeom>
          <a:noFill/>
          <a:ln>
            <a:noFill/>
          </a:ln>
        </p:spPr>
        <p:txBody>
          <a:bodyPr anchorCtr="0" anchor="t" bIns="68575" lIns="68575" spcFirstLastPara="1" rIns="68575" wrap="square" tIns="68575"/>
          <a:lstStyle>
            <a:lvl1pPr indent="-228600" lvl="0" marL="457200" marR="0" rtl="0" algn="l">
              <a:lnSpc>
                <a:spcPct val="133333"/>
              </a:lnSpc>
              <a:spcBef>
                <a:spcPts val="0"/>
              </a:spcBef>
              <a:spcAft>
                <a:spcPts val="0"/>
              </a:spcAft>
              <a:buClr>
                <a:srgbClr val="000000"/>
              </a:buClr>
              <a:buSzPts val="1100"/>
              <a:buFont typeface="Arial"/>
              <a:buNone/>
              <a:defRPr b="0" i="0" sz="900" u="none" cap="none" strike="noStrike">
                <a:solidFill>
                  <a:srgbClr val="000000"/>
                </a:solidFill>
                <a:latin typeface="Arial"/>
                <a:ea typeface="Arial"/>
                <a:cs typeface="Arial"/>
                <a:sym typeface="Arial"/>
              </a:defRPr>
            </a:lvl1pPr>
            <a:lvl2pPr indent="-228600" lvl="1" marL="914400" marR="0" rtl="0" algn="l">
              <a:lnSpc>
                <a:spcPct val="133333"/>
              </a:lnSpc>
              <a:spcBef>
                <a:spcPts val="0"/>
              </a:spcBef>
              <a:spcAft>
                <a:spcPts val="0"/>
              </a:spcAft>
              <a:buClr>
                <a:schemeClr val="lt2"/>
              </a:buClr>
              <a:buSzPts val="1400"/>
              <a:buFont typeface="Arial"/>
              <a:buNone/>
              <a:defRPr b="0" i="0" sz="900" u="none" cap="none" strike="noStrike">
                <a:solidFill>
                  <a:srgbClr val="000000"/>
                </a:solidFill>
                <a:latin typeface="Arial"/>
                <a:ea typeface="Arial"/>
                <a:cs typeface="Arial"/>
                <a:sym typeface="Arial"/>
              </a:defRPr>
            </a:lvl2pPr>
            <a:lvl3pPr indent="-285750" lvl="2" marL="1371600" marR="0" rtl="0" algn="l">
              <a:lnSpc>
                <a:spcPct val="133333"/>
              </a:lnSpc>
              <a:spcBef>
                <a:spcPts val="0"/>
              </a:spcBef>
              <a:spcAft>
                <a:spcPts val="0"/>
              </a:spcAft>
              <a:buClr>
                <a:schemeClr val="lt2"/>
              </a:buClr>
              <a:buSzPts val="900"/>
              <a:buFont typeface="Arial"/>
              <a:buChar char="-"/>
              <a:defRPr b="0" i="0" sz="900" u="none" cap="none" strike="noStrike">
                <a:solidFill>
                  <a:srgbClr val="000000"/>
                </a:solidFill>
                <a:latin typeface="Arial"/>
                <a:ea typeface="Arial"/>
                <a:cs typeface="Arial"/>
                <a:sym typeface="Arial"/>
              </a:defRPr>
            </a:lvl3pPr>
            <a:lvl4pPr indent="-228600" lvl="3" marL="1828800" marR="0" rtl="0" algn="l">
              <a:lnSpc>
                <a:spcPct val="130000"/>
              </a:lnSpc>
              <a:spcBef>
                <a:spcPts val="0"/>
              </a:spcBef>
              <a:spcAft>
                <a:spcPts val="0"/>
              </a:spcAft>
              <a:buClr>
                <a:schemeClr val="dk1"/>
              </a:buClr>
              <a:buSzPts val="1100"/>
              <a:buFont typeface="Arial"/>
              <a:buNone/>
              <a:defRPr b="0" i="0" sz="800" u="none" cap="none" strike="noStrike">
                <a:solidFill>
                  <a:schemeClr val="lt2"/>
                </a:solidFill>
                <a:latin typeface="Arial"/>
                <a:ea typeface="Arial"/>
                <a:cs typeface="Arial"/>
                <a:sym typeface="Arial"/>
              </a:defRPr>
            </a:lvl4pPr>
            <a:lvl5pPr indent="-279400" lvl="4" marL="2286000" marR="0" rtl="0" algn="l">
              <a:lnSpc>
                <a:spcPct val="130000"/>
              </a:lnSpc>
              <a:spcBef>
                <a:spcPts val="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28" name="Shape 228"/>
          <p:cNvSpPr/>
          <p:nvPr/>
        </p:nvSpPr>
        <p:spPr>
          <a:xfrm>
            <a:off x="6073450" y="2001867"/>
            <a:ext cx="2602800" cy="3510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29" name="Shape 229"/>
          <p:cNvSpPr/>
          <p:nvPr/>
        </p:nvSpPr>
        <p:spPr>
          <a:xfrm>
            <a:off x="6073450" y="2347331"/>
            <a:ext cx="2602800" cy="1605300"/>
          </a:xfrm>
          <a:prstGeom prst="rect">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30" name="Shape 230"/>
          <p:cNvSpPr txBox="1"/>
          <p:nvPr>
            <p:ph idx="5" type="body"/>
          </p:nvPr>
        </p:nvSpPr>
        <p:spPr>
          <a:xfrm>
            <a:off x="6258959" y="2015963"/>
            <a:ext cx="2191200" cy="321600"/>
          </a:xfrm>
          <a:prstGeom prst="rect">
            <a:avLst/>
          </a:prstGeom>
          <a:noFill/>
          <a:ln>
            <a:noFill/>
          </a:ln>
        </p:spPr>
        <p:txBody>
          <a:bodyPr anchorCtr="0" anchor="ctr" bIns="68575" lIns="68575" spcFirstLastPara="1" rIns="68575" wrap="square" tIns="68575"/>
          <a:lstStyle>
            <a:lvl1pPr indent="-228600" lvl="0" marL="457200" marR="0" rtl="0" algn="ctr">
              <a:lnSpc>
                <a:spcPct val="105000"/>
              </a:lnSpc>
              <a:spcBef>
                <a:spcPts val="0"/>
              </a:spcBef>
              <a:spcAft>
                <a:spcPts val="0"/>
              </a:spcAft>
              <a:buClr>
                <a:schemeClr val="lt1"/>
              </a:buClr>
              <a:buSzPts val="1100"/>
              <a:buFont typeface="Arial"/>
              <a:buNone/>
              <a:defRPr b="1" i="0" sz="1500" u="none" cap="none" strike="noStrike">
                <a:solidFill>
                  <a:schemeClr val="lt1"/>
                </a:solidFill>
                <a:latin typeface="Arial"/>
                <a:ea typeface="Arial"/>
                <a:cs typeface="Arial"/>
                <a:sym typeface="Arial"/>
              </a:defRPr>
            </a:lvl1pPr>
            <a:lvl2pPr indent="-323850" lvl="1" marL="914400" marR="0" rtl="0" algn="l">
              <a:lnSpc>
                <a:spcPct val="110000"/>
              </a:lnSpc>
              <a:spcBef>
                <a:spcPts val="0"/>
              </a:spcBef>
              <a:spcAft>
                <a:spcPts val="0"/>
              </a:spcAft>
              <a:buClr>
                <a:schemeClr val="lt2"/>
              </a:buClr>
              <a:buSzPts val="1500"/>
              <a:buFont typeface="Arial"/>
              <a:buChar char="•"/>
              <a:defRPr b="1" i="0" sz="1500" u="none" cap="none" strike="noStrike">
                <a:solidFill>
                  <a:schemeClr val="lt1"/>
                </a:solidFill>
                <a:latin typeface="Arial"/>
                <a:ea typeface="Arial"/>
                <a:cs typeface="Arial"/>
                <a:sym typeface="Arial"/>
              </a:defRPr>
            </a:lvl2pPr>
            <a:lvl3pPr indent="-323850" lvl="2" marL="1371600" marR="0" rtl="0" algn="l">
              <a:lnSpc>
                <a:spcPct val="110000"/>
              </a:lnSpc>
              <a:spcBef>
                <a:spcPts val="0"/>
              </a:spcBef>
              <a:spcAft>
                <a:spcPts val="0"/>
              </a:spcAft>
              <a:buClr>
                <a:schemeClr val="accent4"/>
              </a:buClr>
              <a:buSzPts val="1500"/>
              <a:buFont typeface="Arial"/>
              <a:buChar char="‒"/>
              <a:defRPr b="1" i="0" sz="1500" u="none" cap="none" strike="noStrike">
                <a:solidFill>
                  <a:schemeClr val="lt1"/>
                </a:solidFill>
                <a:latin typeface="Arial"/>
                <a:ea typeface="Arial"/>
                <a:cs typeface="Arial"/>
                <a:sym typeface="Arial"/>
              </a:defRPr>
            </a:lvl3pPr>
            <a:lvl4pPr indent="-228600" lvl="3" marL="1828800" marR="0" rtl="0" algn="l">
              <a:lnSpc>
                <a:spcPct val="75000"/>
              </a:lnSpc>
              <a:spcBef>
                <a:spcPts val="0"/>
              </a:spcBef>
              <a:spcAft>
                <a:spcPts val="0"/>
              </a:spcAft>
              <a:buClr>
                <a:schemeClr val="dk1"/>
              </a:buClr>
              <a:buSzPts val="1100"/>
              <a:buFont typeface="Arial"/>
              <a:buNone/>
              <a:defRPr b="1" i="0" sz="1500" u="none" cap="none" strike="noStrike">
                <a:solidFill>
                  <a:schemeClr val="lt1"/>
                </a:solidFill>
                <a:latin typeface="Arial"/>
                <a:ea typeface="Arial"/>
                <a:cs typeface="Arial"/>
                <a:sym typeface="Arial"/>
              </a:defRPr>
            </a:lvl4pPr>
            <a:lvl5pPr indent="-323850" lvl="4" marL="2286000" marR="0" rtl="0" algn="l">
              <a:spcBef>
                <a:spcPts val="600"/>
              </a:spcBef>
              <a:spcAft>
                <a:spcPts val="0"/>
              </a:spcAft>
              <a:buClr>
                <a:schemeClr val="lt1"/>
              </a:buClr>
              <a:buSzPts val="1500"/>
              <a:buFont typeface="Arial"/>
              <a:buChar char="»"/>
              <a:defRPr b="1" i="0" sz="1500" u="none" cap="none" strike="noStrike">
                <a:solidFill>
                  <a:schemeClr val="lt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31" name="Shape 231"/>
          <p:cNvSpPr txBox="1"/>
          <p:nvPr>
            <p:ph idx="6" type="body"/>
          </p:nvPr>
        </p:nvSpPr>
        <p:spPr>
          <a:xfrm>
            <a:off x="6271760" y="2420249"/>
            <a:ext cx="2246100" cy="1164000"/>
          </a:xfrm>
          <a:prstGeom prst="rect">
            <a:avLst/>
          </a:prstGeom>
          <a:noFill/>
          <a:ln>
            <a:noFill/>
          </a:ln>
        </p:spPr>
        <p:txBody>
          <a:bodyPr anchorCtr="0" anchor="t" bIns="68575" lIns="68575" spcFirstLastPara="1" rIns="68575" wrap="square" tIns="68575"/>
          <a:lstStyle>
            <a:lvl1pPr indent="-228600" lvl="0" marL="457200" marR="0" rtl="0" algn="l">
              <a:lnSpc>
                <a:spcPct val="133333"/>
              </a:lnSpc>
              <a:spcBef>
                <a:spcPts val="0"/>
              </a:spcBef>
              <a:spcAft>
                <a:spcPts val="0"/>
              </a:spcAft>
              <a:buClr>
                <a:srgbClr val="000000"/>
              </a:buClr>
              <a:buSzPts val="1100"/>
              <a:buFont typeface="Arial"/>
              <a:buNone/>
              <a:defRPr b="0" i="0" sz="900" u="none" cap="none" strike="noStrike">
                <a:solidFill>
                  <a:srgbClr val="000000"/>
                </a:solidFill>
                <a:latin typeface="Arial"/>
                <a:ea typeface="Arial"/>
                <a:cs typeface="Arial"/>
                <a:sym typeface="Arial"/>
              </a:defRPr>
            </a:lvl1pPr>
            <a:lvl2pPr indent="-228600" lvl="1" marL="914400" marR="0" rtl="0" algn="l">
              <a:lnSpc>
                <a:spcPct val="133333"/>
              </a:lnSpc>
              <a:spcBef>
                <a:spcPts val="0"/>
              </a:spcBef>
              <a:spcAft>
                <a:spcPts val="0"/>
              </a:spcAft>
              <a:buClr>
                <a:schemeClr val="lt2"/>
              </a:buClr>
              <a:buSzPts val="1400"/>
              <a:buFont typeface="Arial"/>
              <a:buNone/>
              <a:defRPr b="0" i="0" sz="900" u="none" cap="none" strike="noStrike">
                <a:solidFill>
                  <a:srgbClr val="000000"/>
                </a:solidFill>
                <a:latin typeface="Arial"/>
                <a:ea typeface="Arial"/>
                <a:cs typeface="Arial"/>
                <a:sym typeface="Arial"/>
              </a:defRPr>
            </a:lvl2pPr>
            <a:lvl3pPr indent="-285750" lvl="2" marL="1371600" marR="0" rtl="0" algn="l">
              <a:lnSpc>
                <a:spcPct val="133333"/>
              </a:lnSpc>
              <a:spcBef>
                <a:spcPts val="0"/>
              </a:spcBef>
              <a:spcAft>
                <a:spcPts val="0"/>
              </a:spcAft>
              <a:buClr>
                <a:schemeClr val="lt2"/>
              </a:buClr>
              <a:buSzPts val="900"/>
              <a:buFont typeface="Arial"/>
              <a:buChar char="-"/>
              <a:defRPr b="0" i="0" sz="900" u="none" cap="none" strike="noStrike">
                <a:solidFill>
                  <a:srgbClr val="000000"/>
                </a:solidFill>
                <a:latin typeface="Arial"/>
                <a:ea typeface="Arial"/>
                <a:cs typeface="Arial"/>
                <a:sym typeface="Arial"/>
              </a:defRPr>
            </a:lvl3pPr>
            <a:lvl4pPr indent="-228600" lvl="3" marL="1828800" marR="0" rtl="0" algn="l">
              <a:lnSpc>
                <a:spcPct val="130000"/>
              </a:lnSpc>
              <a:spcBef>
                <a:spcPts val="0"/>
              </a:spcBef>
              <a:spcAft>
                <a:spcPts val="0"/>
              </a:spcAft>
              <a:buClr>
                <a:schemeClr val="dk1"/>
              </a:buClr>
              <a:buSzPts val="1100"/>
              <a:buFont typeface="Arial"/>
              <a:buNone/>
              <a:defRPr b="0" i="0" sz="800" u="none" cap="none" strike="noStrike">
                <a:solidFill>
                  <a:schemeClr val="lt2"/>
                </a:solidFill>
                <a:latin typeface="Arial"/>
                <a:ea typeface="Arial"/>
                <a:cs typeface="Arial"/>
                <a:sym typeface="Arial"/>
              </a:defRPr>
            </a:lvl4pPr>
            <a:lvl5pPr indent="-279400" lvl="4" marL="2286000" marR="0" rtl="0" algn="l">
              <a:lnSpc>
                <a:spcPct val="130000"/>
              </a:lnSpc>
              <a:spcBef>
                <a:spcPts val="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32" name="Shape 232"/>
          <p:cNvSpPr txBox="1"/>
          <p:nvPr>
            <p:ph idx="7" type="body"/>
          </p:nvPr>
        </p:nvSpPr>
        <p:spPr>
          <a:xfrm>
            <a:off x="476279" y="1264444"/>
            <a:ext cx="8199900" cy="485700"/>
          </a:xfrm>
          <a:prstGeom prst="rect">
            <a:avLst/>
          </a:prstGeom>
          <a:noFill/>
          <a:ln>
            <a:noFill/>
          </a:ln>
        </p:spPr>
        <p:txBody>
          <a:bodyPr anchorCtr="0" anchor="t" bIns="68575" lIns="68575" spcFirstLastPara="1" rIns="68575" wrap="square" tIns="68575"/>
          <a:lstStyle>
            <a:lvl1pPr indent="-228600" lvl="0" marL="457200" marR="0" rtl="0" algn="l">
              <a:lnSpc>
                <a:spcPct val="122222"/>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indent="-317500" lvl="1" marL="9144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33" name="Shape 233"/>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dk2"/>
                </a:solidFill>
                <a:latin typeface="Arial"/>
                <a:ea typeface="Arial"/>
                <a:cs typeface="Arial"/>
                <a:sym typeface="Arial"/>
              </a:defRPr>
            </a:lvl1pPr>
            <a:lvl2pPr indent="0" lvl="1" marL="0" marR="0" rtl="0" algn="l">
              <a:spcBef>
                <a:spcPts val="0"/>
              </a:spcBef>
              <a:buNone/>
              <a:defRPr b="1" sz="600">
                <a:solidFill>
                  <a:schemeClr val="dk2"/>
                </a:solidFill>
                <a:latin typeface="Arial"/>
                <a:ea typeface="Arial"/>
                <a:cs typeface="Arial"/>
                <a:sym typeface="Arial"/>
              </a:defRPr>
            </a:lvl2pPr>
            <a:lvl3pPr indent="0" lvl="2" marL="0" marR="0" rtl="0" algn="l">
              <a:spcBef>
                <a:spcPts val="0"/>
              </a:spcBef>
              <a:buNone/>
              <a:defRPr b="1" sz="600">
                <a:solidFill>
                  <a:schemeClr val="dk2"/>
                </a:solidFill>
                <a:latin typeface="Arial"/>
                <a:ea typeface="Arial"/>
                <a:cs typeface="Arial"/>
                <a:sym typeface="Arial"/>
              </a:defRPr>
            </a:lvl3pPr>
            <a:lvl4pPr indent="0" lvl="3" marL="0" marR="0" rtl="0" algn="l">
              <a:spcBef>
                <a:spcPts val="0"/>
              </a:spcBef>
              <a:buNone/>
              <a:defRPr b="1" sz="600">
                <a:solidFill>
                  <a:schemeClr val="dk2"/>
                </a:solidFill>
                <a:latin typeface="Arial"/>
                <a:ea typeface="Arial"/>
                <a:cs typeface="Arial"/>
                <a:sym typeface="Arial"/>
              </a:defRPr>
            </a:lvl4pPr>
            <a:lvl5pPr indent="0" lvl="4" marL="0" marR="0" rtl="0" algn="l">
              <a:spcBef>
                <a:spcPts val="0"/>
              </a:spcBef>
              <a:buNone/>
              <a:defRPr b="1" sz="600">
                <a:solidFill>
                  <a:schemeClr val="dk2"/>
                </a:solidFill>
                <a:latin typeface="Arial"/>
                <a:ea typeface="Arial"/>
                <a:cs typeface="Arial"/>
                <a:sym typeface="Arial"/>
              </a:defRPr>
            </a:lvl5pPr>
            <a:lvl6pPr indent="0" lvl="5" marL="0" marR="0" rtl="0" algn="l">
              <a:spcBef>
                <a:spcPts val="0"/>
              </a:spcBef>
              <a:buNone/>
              <a:defRPr b="1" sz="600">
                <a:solidFill>
                  <a:schemeClr val="dk2"/>
                </a:solidFill>
                <a:latin typeface="Arial"/>
                <a:ea typeface="Arial"/>
                <a:cs typeface="Arial"/>
                <a:sym typeface="Arial"/>
              </a:defRPr>
            </a:lvl6pPr>
            <a:lvl7pPr indent="0" lvl="6" marL="0" marR="0" rtl="0" algn="l">
              <a:spcBef>
                <a:spcPts val="0"/>
              </a:spcBef>
              <a:buNone/>
              <a:defRPr b="1" sz="600">
                <a:solidFill>
                  <a:schemeClr val="dk2"/>
                </a:solidFill>
                <a:latin typeface="Arial"/>
                <a:ea typeface="Arial"/>
                <a:cs typeface="Arial"/>
                <a:sym typeface="Arial"/>
              </a:defRPr>
            </a:lvl7pPr>
            <a:lvl8pPr indent="0" lvl="7" marL="0" marR="0" rtl="0" algn="l">
              <a:spcBef>
                <a:spcPts val="0"/>
              </a:spcBef>
              <a:buNone/>
              <a:defRPr b="1" sz="600">
                <a:solidFill>
                  <a:schemeClr val="dk2"/>
                </a:solidFill>
                <a:latin typeface="Arial"/>
                <a:ea typeface="Arial"/>
                <a:cs typeface="Arial"/>
                <a:sym typeface="Arial"/>
              </a:defRPr>
            </a:lvl8pPr>
            <a:lvl9pPr indent="0" lvl="8" marL="0" marR="0" rtl="0" algn="l">
              <a:spcBef>
                <a:spcPts val="0"/>
              </a:spcBef>
              <a:buNone/>
              <a:defRPr b="1" sz="600">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
        <p:nvSpPr>
          <p:cNvPr id="234" name="Shape 234"/>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ample Boxed Text with Image x3">
  <p:cSld name="Sample Boxed Text with Image x3">
    <p:spTree>
      <p:nvGrpSpPr>
        <p:cNvPr id="235" name="Shape 235"/>
        <p:cNvGrpSpPr/>
        <p:nvPr/>
      </p:nvGrpSpPr>
      <p:grpSpPr>
        <a:xfrm>
          <a:off x="0" y="0"/>
          <a:ext cx="0" cy="0"/>
          <a:chOff x="0" y="0"/>
          <a:chExt cx="0" cy="0"/>
        </a:xfrm>
      </p:grpSpPr>
      <p:sp>
        <p:nvSpPr>
          <p:cNvPr id="236" name="Shape 236"/>
          <p:cNvSpPr/>
          <p:nvPr/>
        </p:nvSpPr>
        <p:spPr>
          <a:xfrm>
            <a:off x="3282309" y="1858244"/>
            <a:ext cx="2584800" cy="1288800"/>
          </a:xfrm>
          <a:prstGeom prst="rect">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37" name="Shape 237"/>
          <p:cNvSpPr/>
          <p:nvPr/>
        </p:nvSpPr>
        <p:spPr>
          <a:xfrm>
            <a:off x="6084052" y="1858244"/>
            <a:ext cx="2584800" cy="1288800"/>
          </a:xfrm>
          <a:prstGeom prst="rect">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38" name="Shape 238"/>
          <p:cNvSpPr/>
          <p:nvPr/>
        </p:nvSpPr>
        <p:spPr>
          <a:xfrm>
            <a:off x="480566" y="1858244"/>
            <a:ext cx="2584800" cy="1288800"/>
          </a:xfrm>
          <a:prstGeom prst="rect">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39" name="Shape 239"/>
          <p:cNvSpPr txBox="1"/>
          <p:nvPr>
            <p:ph type="title"/>
          </p:nvPr>
        </p:nvSpPr>
        <p:spPr>
          <a:xfrm>
            <a:off x="468351" y="313201"/>
            <a:ext cx="8200500" cy="708300"/>
          </a:xfrm>
          <a:prstGeom prst="rect">
            <a:avLst/>
          </a:prstGeom>
          <a:noFill/>
          <a:ln>
            <a:noFill/>
          </a:ln>
        </p:spPr>
        <p:txBody>
          <a:bodyPr anchorCtr="0" anchor="t" bIns="68575" lIns="68575" spcFirstLastPara="1" rIns="68575" wrap="square" tIns="68575"/>
          <a:lstStyle>
            <a:lvl1pPr indent="0" lvl="0" marL="0" marR="0" rtl="0" algn="l">
              <a:lnSpc>
                <a:spcPct val="111111"/>
              </a:lnSpc>
              <a:spcBef>
                <a:spcPts val="0"/>
              </a:spcBef>
              <a:spcAft>
                <a:spcPts val="0"/>
              </a:spcAft>
              <a:buClr>
                <a:schemeClr val="dk1"/>
              </a:buClr>
              <a:buSzPts val="1100"/>
              <a:buFont typeface="Times New Roman"/>
              <a:buNone/>
              <a:defRPr b="1" i="0" sz="27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240" name="Shape 240"/>
          <p:cNvSpPr txBox="1"/>
          <p:nvPr>
            <p:ph idx="1" type="body"/>
          </p:nvPr>
        </p:nvSpPr>
        <p:spPr>
          <a:xfrm>
            <a:off x="617732" y="2702687"/>
            <a:ext cx="2362200" cy="330000"/>
          </a:xfrm>
          <a:prstGeom prst="rect">
            <a:avLst/>
          </a:prstGeom>
          <a:noFill/>
          <a:ln>
            <a:noFill/>
          </a:ln>
        </p:spPr>
        <p:txBody>
          <a:bodyPr anchorCtr="0" anchor="b" bIns="68575" lIns="68575" spcFirstLastPara="1" rIns="68575" wrap="square" tIns="68575"/>
          <a:lstStyle>
            <a:lvl1pPr indent="-228600" lvl="0" marL="457200" marR="0" rtl="0" algn="ctr">
              <a:lnSpc>
                <a:spcPct val="87500"/>
              </a:lnSpc>
              <a:spcBef>
                <a:spcPts val="0"/>
              </a:spcBef>
              <a:spcAft>
                <a:spcPts val="0"/>
              </a:spcAft>
              <a:buClr>
                <a:srgbClr val="000000"/>
              </a:buClr>
              <a:buSzPts val="1100"/>
              <a:buFont typeface="Arial"/>
              <a:buNone/>
              <a:defRPr b="0" i="0" sz="1200" u="none" cap="none" strike="noStrike">
                <a:solidFill>
                  <a:srgbClr val="000000"/>
                </a:solidFill>
                <a:latin typeface="Arial"/>
                <a:ea typeface="Arial"/>
                <a:cs typeface="Arial"/>
                <a:sym typeface="Arial"/>
              </a:defRPr>
            </a:lvl1pPr>
            <a:lvl2pPr indent="-228600" lvl="1" marL="914400" marR="0" rtl="0" algn="l">
              <a:lnSpc>
                <a:spcPct val="116666"/>
              </a:lnSpc>
              <a:spcBef>
                <a:spcPts val="0"/>
              </a:spcBef>
              <a:spcAft>
                <a:spcPts val="0"/>
              </a:spcAft>
              <a:buClr>
                <a:schemeClr val="lt2"/>
              </a:buClr>
              <a:buSzPts val="1400"/>
              <a:buFont typeface="Arial"/>
              <a:buNone/>
              <a:defRPr b="0" i="0" sz="900" u="none" cap="none" strike="noStrike">
                <a:solidFill>
                  <a:srgbClr val="000000"/>
                </a:solidFill>
                <a:latin typeface="Arial"/>
                <a:ea typeface="Arial"/>
                <a:cs typeface="Arial"/>
                <a:sym typeface="Arial"/>
              </a:defRPr>
            </a:lvl2pPr>
            <a:lvl3pPr indent="-285750" lvl="2" marL="1371600" marR="0" rtl="0" algn="l">
              <a:lnSpc>
                <a:spcPct val="116666"/>
              </a:lnSpc>
              <a:spcBef>
                <a:spcPts val="0"/>
              </a:spcBef>
              <a:spcAft>
                <a:spcPts val="0"/>
              </a:spcAft>
              <a:buClr>
                <a:schemeClr val="lt2"/>
              </a:buClr>
              <a:buSzPts val="900"/>
              <a:buFont typeface="Arial"/>
              <a:buChar char="-"/>
              <a:defRPr b="0" i="0" sz="900" u="none" cap="none" strike="noStrike">
                <a:solidFill>
                  <a:srgbClr val="000000"/>
                </a:solidFill>
                <a:latin typeface="Arial"/>
                <a:ea typeface="Arial"/>
                <a:cs typeface="Arial"/>
                <a:sym typeface="Arial"/>
              </a:defRPr>
            </a:lvl3pPr>
            <a:lvl4pPr indent="-228600" lvl="3" marL="1828800" marR="0" rtl="0" algn="l">
              <a:lnSpc>
                <a:spcPct val="130000"/>
              </a:lnSpc>
              <a:spcBef>
                <a:spcPts val="0"/>
              </a:spcBef>
              <a:spcAft>
                <a:spcPts val="0"/>
              </a:spcAft>
              <a:buClr>
                <a:schemeClr val="dk1"/>
              </a:buClr>
              <a:buSzPts val="1100"/>
              <a:buFont typeface="Arial"/>
              <a:buNone/>
              <a:defRPr b="0" i="0" sz="800" u="none" cap="none" strike="noStrike">
                <a:solidFill>
                  <a:schemeClr val="lt2"/>
                </a:solidFill>
                <a:latin typeface="Arial"/>
                <a:ea typeface="Arial"/>
                <a:cs typeface="Arial"/>
                <a:sym typeface="Arial"/>
              </a:defRPr>
            </a:lvl4pPr>
            <a:lvl5pPr indent="-279400" lvl="4" marL="2286000" marR="0" rtl="0" algn="l">
              <a:lnSpc>
                <a:spcPct val="130000"/>
              </a:lnSpc>
              <a:spcBef>
                <a:spcPts val="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41" name="Shape 241"/>
          <p:cNvSpPr txBox="1"/>
          <p:nvPr>
            <p:ph idx="2" type="body"/>
          </p:nvPr>
        </p:nvSpPr>
        <p:spPr>
          <a:xfrm>
            <a:off x="476280" y="1264444"/>
            <a:ext cx="8192400" cy="485700"/>
          </a:xfrm>
          <a:prstGeom prst="rect">
            <a:avLst/>
          </a:prstGeom>
          <a:noFill/>
          <a:ln>
            <a:noFill/>
          </a:ln>
        </p:spPr>
        <p:txBody>
          <a:bodyPr anchorCtr="0" anchor="t" bIns="68575" lIns="68575" spcFirstLastPara="1" rIns="68575" wrap="square" tIns="68575"/>
          <a:lstStyle>
            <a:lvl1pPr indent="-228600" lvl="0" marL="457200" marR="0" rtl="0" algn="l">
              <a:lnSpc>
                <a:spcPct val="122222"/>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indent="-317500" lvl="1" marL="9144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42" name="Shape 242"/>
          <p:cNvSpPr/>
          <p:nvPr>
            <p:ph idx="3" type="pic"/>
          </p:nvPr>
        </p:nvSpPr>
        <p:spPr>
          <a:xfrm>
            <a:off x="480566" y="3125650"/>
            <a:ext cx="2584800" cy="1314600"/>
          </a:xfrm>
          <a:prstGeom prst="rect">
            <a:avLst/>
          </a:prstGeom>
          <a:solidFill>
            <a:srgbClr val="BBBBBB"/>
          </a:solidFill>
          <a:ln>
            <a:noFill/>
          </a:ln>
        </p:spPr>
        <p:txBody>
          <a:bodyPr anchorCtr="0" anchor="t" bIns="68575" lIns="68575" spcFirstLastPara="1" rIns="68575" wrap="square" tIns="68575"/>
          <a:lstStyle>
            <a:lvl1pPr indent="0" lvl="0" marL="0" marR="0" rtl="0" algn="ctr">
              <a:lnSpc>
                <a:spcPct val="220000"/>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pic>
        <p:nvPicPr>
          <p:cNvPr id="243" name="Shape 243"/>
          <p:cNvPicPr preferRelativeResize="0"/>
          <p:nvPr/>
        </p:nvPicPr>
        <p:blipFill rotWithShape="1">
          <a:blip r:embed="rId2">
            <a:alphaModFix/>
          </a:blip>
          <a:srcRect b="0" l="0" r="0" t="0"/>
          <a:stretch/>
        </p:blipFill>
        <p:spPr>
          <a:xfrm>
            <a:off x="1609268" y="2081478"/>
            <a:ext cx="414600" cy="813900"/>
          </a:xfrm>
          <a:prstGeom prst="rect">
            <a:avLst/>
          </a:prstGeom>
          <a:noFill/>
          <a:ln>
            <a:noFill/>
          </a:ln>
        </p:spPr>
      </p:pic>
      <p:pic>
        <p:nvPicPr>
          <p:cNvPr id="244" name="Shape 244"/>
          <p:cNvPicPr preferRelativeResize="0"/>
          <p:nvPr/>
        </p:nvPicPr>
        <p:blipFill rotWithShape="1">
          <a:blip r:embed="rId3">
            <a:alphaModFix/>
          </a:blip>
          <a:srcRect b="0" l="0" r="0" t="0"/>
          <a:stretch/>
        </p:blipFill>
        <p:spPr>
          <a:xfrm>
            <a:off x="4380035" y="2079679"/>
            <a:ext cx="414600" cy="813900"/>
          </a:xfrm>
          <a:prstGeom prst="rect">
            <a:avLst/>
          </a:prstGeom>
          <a:noFill/>
          <a:ln>
            <a:noFill/>
          </a:ln>
        </p:spPr>
      </p:pic>
      <p:pic>
        <p:nvPicPr>
          <p:cNvPr id="245" name="Shape 245"/>
          <p:cNvPicPr preferRelativeResize="0"/>
          <p:nvPr/>
        </p:nvPicPr>
        <p:blipFill rotWithShape="1">
          <a:blip r:embed="rId4">
            <a:alphaModFix/>
          </a:blip>
          <a:srcRect b="0" l="0" r="0" t="0"/>
          <a:stretch/>
        </p:blipFill>
        <p:spPr>
          <a:xfrm>
            <a:off x="7188902" y="2070735"/>
            <a:ext cx="414600" cy="813900"/>
          </a:xfrm>
          <a:prstGeom prst="rect">
            <a:avLst/>
          </a:prstGeom>
          <a:noFill/>
          <a:ln>
            <a:noFill/>
          </a:ln>
        </p:spPr>
      </p:pic>
      <p:sp>
        <p:nvSpPr>
          <p:cNvPr id="246" name="Shape 246"/>
          <p:cNvSpPr txBox="1"/>
          <p:nvPr>
            <p:ph idx="4" type="body"/>
          </p:nvPr>
        </p:nvSpPr>
        <p:spPr>
          <a:xfrm>
            <a:off x="3419475" y="2702687"/>
            <a:ext cx="2362200" cy="330000"/>
          </a:xfrm>
          <a:prstGeom prst="rect">
            <a:avLst/>
          </a:prstGeom>
          <a:noFill/>
          <a:ln>
            <a:noFill/>
          </a:ln>
        </p:spPr>
        <p:txBody>
          <a:bodyPr anchorCtr="0" anchor="b" bIns="68575" lIns="68575" spcFirstLastPara="1" rIns="68575" wrap="square" tIns="68575"/>
          <a:lstStyle>
            <a:lvl1pPr indent="-228600" lvl="0" marL="457200" marR="0" rtl="0" algn="ctr">
              <a:lnSpc>
                <a:spcPct val="87500"/>
              </a:lnSpc>
              <a:spcBef>
                <a:spcPts val="0"/>
              </a:spcBef>
              <a:spcAft>
                <a:spcPts val="0"/>
              </a:spcAft>
              <a:buClr>
                <a:srgbClr val="000000"/>
              </a:buClr>
              <a:buSzPts val="1100"/>
              <a:buFont typeface="Arial"/>
              <a:buNone/>
              <a:defRPr b="0" i="0" sz="1200" u="none" cap="none" strike="noStrike">
                <a:solidFill>
                  <a:srgbClr val="000000"/>
                </a:solidFill>
                <a:latin typeface="Arial"/>
                <a:ea typeface="Arial"/>
                <a:cs typeface="Arial"/>
                <a:sym typeface="Arial"/>
              </a:defRPr>
            </a:lvl1pPr>
            <a:lvl2pPr indent="-228600" lvl="1" marL="914400" marR="0" rtl="0" algn="l">
              <a:lnSpc>
                <a:spcPct val="116666"/>
              </a:lnSpc>
              <a:spcBef>
                <a:spcPts val="0"/>
              </a:spcBef>
              <a:spcAft>
                <a:spcPts val="0"/>
              </a:spcAft>
              <a:buClr>
                <a:schemeClr val="lt2"/>
              </a:buClr>
              <a:buSzPts val="1400"/>
              <a:buFont typeface="Arial"/>
              <a:buNone/>
              <a:defRPr b="0" i="0" sz="900" u="none" cap="none" strike="noStrike">
                <a:solidFill>
                  <a:srgbClr val="000000"/>
                </a:solidFill>
                <a:latin typeface="Arial"/>
                <a:ea typeface="Arial"/>
                <a:cs typeface="Arial"/>
                <a:sym typeface="Arial"/>
              </a:defRPr>
            </a:lvl2pPr>
            <a:lvl3pPr indent="-285750" lvl="2" marL="1371600" marR="0" rtl="0" algn="l">
              <a:lnSpc>
                <a:spcPct val="116666"/>
              </a:lnSpc>
              <a:spcBef>
                <a:spcPts val="0"/>
              </a:spcBef>
              <a:spcAft>
                <a:spcPts val="0"/>
              </a:spcAft>
              <a:buClr>
                <a:schemeClr val="lt2"/>
              </a:buClr>
              <a:buSzPts val="900"/>
              <a:buFont typeface="Arial"/>
              <a:buChar char="-"/>
              <a:defRPr b="0" i="0" sz="900" u="none" cap="none" strike="noStrike">
                <a:solidFill>
                  <a:srgbClr val="000000"/>
                </a:solidFill>
                <a:latin typeface="Arial"/>
                <a:ea typeface="Arial"/>
                <a:cs typeface="Arial"/>
                <a:sym typeface="Arial"/>
              </a:defRPr>
            </a:lvl3pPr>
            <a:lvl4pPr indent="-228600" lvl="3" marL="1828800" marR="0" rtl="0" algn="l">
              <a:lnSpc>
                <a:spcPct val="130000"/>
              </a:lnSpc>
              <a:spcBef>
                <a:spcPts val="0"/>
              </a:spcBef>
              <a:spcAft>
                <a:spcPts val="0"/>
              </a:spcAft>
              <a:buClr>
                <a:schemeClr val="dk1"/>
              </a:buClr>
              <a:buSzPts val="1100"/>
              <a:buFont typeface="Arial"/>
              <a:buNone/>
              <a:defRPr b="0" i="0" sz="800" u="none" cap="none" strike="noStrike">
                <a:solidFill>
                  <a:schemeClr val="lt2"/>
                </a:solidFill>
                <a:latin typeface="Arial"/>
                <a:ea typeface="Arial"/>
                <a:cs typeface="Arial"/>
                <a:sym typeface="Arial"/>
              </a:defRPr>
            </a:lvl4pPr>
            <a:lvl5pPr indent="-279400" lvl="4" marL="2286000" marR="0" rtl="0" algn="l">
              <a:lnSpc>
                <a:spcPct val="130000"/>
              </a:lnSpc>
              <a:spcBef>
                <a:spcPts val="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47" name="Shape 247"/>
          <p:cNvSpPr/>
          <p:nvPr>
            <p:ph idx="5" type="pic"/>
          </p:nvPr>
        </p:nvSpPr>
        <p:spPr>
          <a:xfrm>
            <a:off x="3282309" y="3125650"/>
            <a:ext cx="2584800" cy="1314600"/>
          </a:xfrm>
          <a:prstGeom prst="rect">
            <a:avLst/>
          </a:prstGeom>
          <a:solidFill>
            <a:srgbClr val="BBBBBB"/>
          </a:solidFill>
          <a:ln>
            <a:noFill/>
          </a:ln>
        </p:spPr>
        <p:txBody>
          <a:bodyPr anchorCtr="0" anchor="t" bIns="68575" lIns="68575" spcFirstLastPara="1" rIns="68575" wrap="square" tIns="68575"/>
          <a:lstStyle>
            <a:lvl1pPr indent="0" lvl="0" marL="0" marR="0" rtl="0" algn="ctr">
              <a:lnSpc>
                <a:spcPct val="220000"/>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48" name="Shape 248"/>
          <p:cNvSpPr txBox="1"/>
          <p:nvPr>
            <p:ph idx="6" type="body"/>
          </p:nvPr>
        </p:nvSpPr>
        <p:spPr>
          <a:xfrm>
            <a:off x="6221218" y="2702687"/>
            <a:ext cx="2362200" cy="330000"/>
          </a:xfrm>
          <a:prstGeom prst="rect">
            <a:avLst/>
          </a:prstGeom>
          <a:noFill/>
          <a:ln>
            <a:noFill/>
          </a:ln>
        </p:spPr>
        <p:txBody>
          <a:bodyPr anchorCtr="0" anchor="b" bIns="68575" lIns="68575" spcFirstLastPara="1" rIns="68575" wrap="square" tIns="68575"/>
          <a:lstStyle>
            <a:lvl1pPr indent="-228600" lvl="0" marL="457200" marR="0" rtl="0" algn="ctr">
              <a:lnSpc>
                <a:spcPct val="87500"/>
              </a:lnSpc>
              <a:spcBef>
                <a:spcPts val="0"/>
              </a:spcBef>
              <a:spcAft>
                <a:spcPts val="0"/>
              </a:spcAft>
              <a:buClr>
                <a:srgbClr val="000000"/>
              </a:buClr>
              <a:buSzPts val="1100"/>
              <a:buFont typeface="Arial"/>
              <a:buNone/>
              <a:defRPr b="0" i="0" sz="1200" u="none" cap="none" strike="noStrike">
                <a:solidFill>
                  <a:srgbClr val="000000"/>
                </a:solidFill>
                <a:latin typeface="Arial"/>
                <a:ea typeface="Arial"/>
                <a:cs typeface="Arial"/>
                <a:sym typeface="Arial"/>
              </a:defRPr>
            </a:lvl1pPr>
            <a:lvl2pPr indent="-228600" lvl="1" marL="914400" marR="0" rtl="0" algn="l">
              <a:lnSpc>
                <a:spcPct val="116666"/>
              </a:lnSpc>
              <a:spcBef>
                <a:spcPts val="0"/>
              </a:spcBef>
              <a:spcAft>
                <a:spcPts val="0"/>
              </a:spcAft>
              <a:buClr>
                <a:schemeClr val="lt2"/>
              </a:buClr>
              <a:buSzPts val="1400"/>
              <a:buFont typeface="Arial"/>
              <a:buNone/>
              <a:defRPr b="0" i="0" sz="900" u="none" cap="none" strike="noStrike">
                <a:solidFill>
                  <a:srgbClr val="000000"/>
                </a:solidFill>
                <a:latin typeface="Arial"/>
                <a:ea typeface="Arial"/>
                <a:cs typeface="Arial"/>
                <a:sym typeface="Arial"/>
              </a:defRPr>
            </a:lvl2pPr>
            <a:lvl3pPr indent="-285750" lvl="2" marL="1371600" marR="0" rtl="0" algn="l">
              <a:lnSpc>
                <a:spcPct val="116666"/>
              </a:lnSpc>
              <a:spcBef>
                <a:spcPts val="0"/>
              </a:spcBef>
              <a:spcAft>
                <a:spcPts val="0"/>
              </a:spcAft>
              <a:buClr>
                <a:schemeClr val="lt2"/>
              </a:buClr>
              <a:buSzPts val="900"/>
              <a:buFont typeface="Arial"/>
              <a:buChar char="-"/>
              <a:defRPr b="0" i="0" sz="900" u="none" cap="none" strike="noStrike">
                <a:solidFill>
                  <a:srgbClr val="000000"/>
                </a:solidFill>
                <a:latin typeface="Arial"/>
                <a:ea typeface="Arial"/>
                <a:cs typeface="Arial"/>
                <a:sym typeface="Arial"/>
              </a:defRPr>
            </a:lvl3pPr>
            <a:lvl4pPr indent="-228600" lvl="3" marL="1828800" marR="0" rtl="0" algn="l">
              <a:lnSpc>
                <a:spcPct val="130000"/>
              </a:lnSpc>
              <a:spcBef>
                <a:spcPts val="0"/>
              </a:spcBef>
              <a:spcAft>
                <a:spcPts val="0"/>
              </a:spcAft>
              <a:buClr>
                <a:schemeClr val="dk1"/>
              </a:buClr>
              <a:buSzPts val="1100"/>
              <a:buFont typeface="Arial"/>
              <a:buNone/>
              <a:defRPr b="0" i="0" sz="800" u="none" cap="none" strike="noStrike">
                <a:solidFill>
                  <a:schemeClr val="lt2"/>
                </a:solidFill>
                <a:latin typeface="Arial"/>
                <a:ea typeface="Arial"/>
                <a:cs typeface="Arial"/>
                <a:sym typeface="Arial"/>
              </a:defRPr>
            </a:lvl4pPr>
            <a:lvl5pPr indent="-279400" lvl="4" marL="2286000" marR="0" rtl="0" algn="l">
              <a:lnSpc>
                <a:spcPct val="130000"/>
              </a:lnSpc>
              <a:spcBef>
                <a:spcPts val="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49" name="Shape 249"/>
          <p:cNvSpPr/>
          <p:nvPr>
            <p:ph idx="7" type="pic"/>
          </p:nvPr>
        </p:nvSpPr>
        <p:spPr>
          <a:xfrm>
            <a:off x="6084052" y="3125650"/>
            <a:ext cx="2584800" cy="1314600"/>
          </a:xfrm>
          <a:prstGeom prst="rect">
            <a:avLst/>
          </a:prstGeom>
          <a:solidFill>
            <a:srgbClr val="BBBBBB"/>
          </a:solidFill>
          <a:ln>
            <a:noFill/>
          </a:ln>
        </p:spPr>
        <p:txBody>
          <a:bodyPr anchorCtr="0" anchor="t" bIns="68575" lIns="68575" spcFirstLastPara="1" rIns="68575" wrap="square" tIns="68575"/>
          <a:lstStyle>
            <a:lvl1pPr indent="0" lvl="0" marL="0" marR="0" rtl="0" algn="ctr">
              <a:lnSpc>
                <a:spcPct val="220000"/>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50" name="Shape 250"/>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dk2"/>
                </a:solidFill>
                <a:latin typeface="Arial"/>
                <a:ea typeface="Arial"/>
                <a:cs typeface="Arial"/>
                <a:sym typeface="Arial"/>
              </a:defRPr>
            </a:lvl1pPr>
            <a:lvl2pPr indent="0" lvl="1" marL="0" marR="0" rtl="0" algn="l">
              <a:spcBef>
                <a:spcPts val="0"/>
              </a:spcBef>
              <a:buNone/>
              <a:defRPr b="1" sz="600">
                <a:solidFill>
                  <a:schemeClr val="dk2"/>
                </a:solidFill>
                <a:latin typeface="Arial"/>
                <a:ea typeface="Arial"/>
                <a:cs typeface="Arial"/>
                <a:sym typeface="Arial"/>
              </a:defRPr>
            </a:lvl2pPr>
            <a:lvl3pPr indent="0" lvl="2" marL="0" marR="0" rtl="0" algn="l">
              <a:spcBef>
                <a:spcPts val="0"/>
              </a:spcBef>
              <a:buNone/>
              <a:defRPr b="1" sz="600">
                <a:solidFill>
                  <a:schemeClr val="dk2"/>
                </a:solidFill>
                <a:latin typeface="Arial"/>
                <a:ea typeface="Arial"/>
                <a:cs typeface="Arial"/>
                <a:sym typeface="Arial"/>
              </a:defRPr>
            </a:lvl3pPr>
            <a:lvl4pPr indent="0" lvl="3" marL="0" marR="0" rtl="0" algn="l">
              <a:spcBef>
                <a:spcPts val="0"/>
              </a:spcBef>
              <a:buNone/>
              <a:defRPr b="1" sz="600">
                <a:solidFill>
                  <a:schemeClr val="dk2"/>
                </a:solidFill>
                <a:latin typeface="Arial"/>
                <a:ea typeface="Arial"/>
                <a:cs typeface="Arial"/>
                <a:sym typeface="Arial"/>
              </a:defRPr>
            </a:lvl4pPr>
            <a:lvl5pPr indent="0" lvl="4" marL="0" marR="0" rtl="0" algn="l">
              <a:spcBef>
                <a:spcPts val="0"/>
              </a:spcBef>
              <a:buNone/>
              <a:defRPr b="1" sz="600">
                <a:solidFill>
                  <a:schemeClr val="dk2"/>
                </a:solidFill>
                <a:latin typeface="Arial"/>
                <a:ea typeface="Arial"/>
                <a:cs typeface="Arial"/>
                <a:sym typeface="Arial"/>
              </a:defRPr>
            </a:lvl5pPr>
            <a:lvl6pPr indent="0" lvl="5" marL="0" marR="0" rtl="0" algn="l">
              <a:spcBef>
                <a:spcPts val="0"/>
              </a:spcBef>
              <a:buNone/>
              <a:defRPr b="1" sz="600">
                <a:solidFill>
                  <a:schemeClr val="dk2"/>
                </a:solidFill>
                <a:latin typeface="Arial"/>
                <a:ea typeface="Arial"/>
                <a:cs typeface="Arial"/>
                <a:sym typeface="Arial"/>
              </a:defRPr>
            </a:lvl6pPr>
            <a:lvl7pPr indent="0" lvl="6" marL="0" marR="0" rtl="0" algn="l">
              <a:spcBef>
                <a:spcPts val="0"/>
              </a:spcBef>
              <a:buNone/>
              <a:defRPr b="1" sz="600">
                <a:solidFill>
                  <a:schemeClr val="dk2"/>
                </a:solidFill>
                <a:latin typeface="Arial"/>
                <a:ea typeface="Arial"/>
                <a:cs typeface="Arial"/>
                <a:sym typeface="Arial"/>
              </a:defRPr>
            </a:lvl7pPr>
            <a:lvl8pPr indent="0" lvl="7" marL="0" marR="0" rtl="0" algn="l">
              <a:spcBef>
                <a:spcPts val="0"/>
              </a:spcBef>
              <a:buNone/>
              <a:defRPr b="1" sz="600">
                <a:solidFill>
                  <a:schemeClr val="dk2"/>
                </a:solidFill>
                <a:latin typeface="Arial"/>
                <a:ea typeface="Arial"/>
                <a:cs typeface="Arial"/>
                <a:sym typeface="Arial"/>
              </a:defRPr>
            </a:lvl8pPr>
            <a:lvl9pPr indent="0" lvl="8" marL="0" marR="0" rtl="0" algn="l">
              <a:spcBef>
                <a:spcPts val="0"/>
              </a:spcBef>
              <a:buNone/>
              <a:defRPr b="1" sz="600">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
        <p:nvSpPr>
          <p:cNvPr id="251" name="Shape 251"/>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52" name="Shape 252"/>
        <p:cNvGrpSpPr/>
        <p:nvPr/>
      </p:nvGrpSpPr>
      <p:grpSpPr>
        <a:xfrm>
          <a:off x="0" y="0"/>
          <a:ext cx="0" cy="0"/>
          <a:chOff x="0" y="0"/>
          <a:chExt cx="0" cy="0"/>
        </a:xfrm>
      </p:grpSpPr>
      <p:sp>
        <p:nvSpPr>
          <p:cNvPr id="253" name="Shape 253"/>
          <p:cNvSpPr txBox="1"/>
          <p:nvPr>
            <p:ph type="title"/>
          </p:nvPr>
        </p:nvSpPr>
        <p:spPr>
          <a:xfrm>
            <a:off x="467916" y="313200"/>
            <a:ext cx="8208300" cy="822600"/>
          </a:xfrm>
          <a:prstGeom prst="rect">
            <a:avLst/>
          </a:prstGeom>
          <a:noFill/>
          <a:ln>
            <a:noFill/>
          </a:ln>
        </p:spPr>
        <p:txBody>
          <a:bodyPr anchorCtr="0" anchor="t" bIns="68575" lIns="68575" spcFirstLastPara="1" rIns="68575" wrap="square" tIns="68575"/>
          <a:lstStyle>
            <a:lvl1pPr indent="0" lvl="0" marL="0" marR="0" rtl="0" algn="l">
              <a:lnSpc>
                <a:spcPct val="111111"/>
              </a:lnSpc>
              <a:spcBef>
                <a:spcPts val="0"/>
              </a:spcBef>
              <a:spcAft>
                <a:spcPts val="0"/>
              </a:spcAft>
              <a:buClr>
                <a:schemeClr val="dk1"/>
              </a:buClr>
              <a:buSzPts val="1100"/>
              <a:buFont typeface="Times New Roman"/>
              <a:buNone/>
              <a:defRPr b="1" i="0" sz="27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254" name="Shape 254"/>
          <p:cNvSpPr txBox="1"/>
          <p:nvPr>
            <p:ph idx="1" type="body"/>
          </p:nvPr>
        </p:nvSpPr>
        <p:spPr>
          <a:xfrm>
            <a:off x="467917" y="1278732"/>
            <a:ext cx="6666000" cy="2379000"/>
          </a:xfrm>
          <a:prstGeom prst="rect">
            <a:avLst/>
          </a:prstGeom>
          <a:noFill/>
          <a:ln>
            <a:noFill/>
          </a:ln>
        </p:spPr>
        <p:txBody>
          <a:bodyPr anchorCtr="0" anchor="t" bIns="68575" lIns="68575" spcFirstLastPara="1" rIns="68575" wrap="square" tIns="68575"/>
          <a:lstStyle>
            <a:lvl1pPr indent="-228600" lvl="0" marL="457200" marR="0" rtl="0" algn="l">
              <a:lnSpc>
                <a:spcPct val="122222"/>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indent="-317500" lvl="1" marL="914400" marR="0" rtl="0" algn="l">
              <a:lnSpc>
                <a:spcPct val="122222"/>
              </a:lnSpc>
              <a:spcBef>
                <a:spcPts val="0"/>
              </a:spcBef>
              <a:spcAft>
                <a:spcPts val="0"/>
              </a:spcAft>
              <a:buClr>
                <a:schemeClr val="lt2"/>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rgbClr val="000000"/>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55" name="Shape 255"/>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dk2"/>
                </a:solidFill>
                <a:latin typeface="Arial"/>
                <a:ea typeface="Arial"/>
                <a:cs typeface="Arial"/>
                <a:sym typeface="Arial"/>
              </a:defRPr>
            </a:lvl1pPr>
            <a:lvl2pPr indent="0" lvl="1" marL="0" marR="0" rtl="0" algn="l">
              <a:spcBef>
                <a:spcPts val="0"/>
              </a:spcBef>
              <a:buNone/>
              <a:defRPr b="1" sz="600">
                <a:solidFill>
                  <a:schemeClr val="dk2"/>
                </a:solidFill>
                <a:latin typeface="Arial"/>
                <a:ea typeface="Arial"/>
                <a:cs typeface="Arial"/>
                <a:sym typeface="Arial"/>
              </a:defRPr>
            </a:lvl2pPr>
            <a:lvl3pPr indent="0" lvl="2" marL="0" marR="0" rtl="0" algn="l">
              <a:spcBef>
                <a:spcPts val="0"/>
              </a:spcBef>
              <a:buNone/>
              <a:defRPr b="1" sz="600">
                <a:solidFill>
                  <a:schemeClr val="dk2"/>
                </a:solidFill>
                <a:latin typeface="Arial"/>
                <a:ea typeface="Arial"/>
                <a:cs typeface="Arial"/>
                <a:sym typeface="Arial"/>
              </a:defRPr>
            </a:lvl3pPr>
            <a:lvl4pPr indent="0" lvl="3" marL="0" marR="0" rtl="0" algn="l">
              <a:spcBef>
                <a:spcPts val="0"/>
              </a:spcBef>
              <a:buNone/>
              <a:defRPr b="1" sz="600">
                <a:solidFill>
                  <a:schemeClr val="dk2"/>
                </a:solidFill>
                <a:latin typeface="Arial"/>
                <a:ea typeface="Arial"/>
                <a:cs typeface="Arial"/>
                <a:sym typeface="Arial"/>
              </a:defRPr>
            </a:lvl4pPr>
            <a:lvl5pPr indent="0" lvl="4" marL="0" marR="0" rtl="0" algn="l">
              <a:spcBef>
                <a:spcPts val="0"/>
              </a:spcBef>
              <a:buNone/>
              <a:defRPr b="1" sz="600">
                <a:solidFill>
                  <a:schemeClr val="dk2"/>
                </a:solidFill>
                <a:latin typeface="Arial"/>
                <a:ea typeface="Arial"/>
                <a:cs typeface="Arial"/>
                <a:sym typeface="Arial"/>
              </a:defRPr>
            </a:lvl5pPr>
            <a:lvl6pPr indent="0" lvl="5" marL="0" marR="0" rtl="0" algn="l">
              <a:spcBef>
                <a:spcPts val="0"/>
              </a:spcBef>
              <a:buNone/>
              <a:defRPr b="1" sz="600">
                <a:solidFill>
                  <a:schemeClr val="dk2"/>
                </a:solidFill>
                <a:latin typeface="Arial"/>
                <a:ea typeface="Arial"/>
                <a:cs typeface="Arial"/>
                <a:sym typeface="Arial"/>
              </a:defRPr>
            </a:lvl6pPr>
            <a:lvl7pPr indent="0" lvl="6" marL="0" marR="0" rtl="0" algn="l">
              <a:spcBef>
                <a:spcPts val="0"/>
              </a:spcBef>
              <a:buNone/>
              <a:defRPr b="1" sz="600">
                <a:solidFill>
                  <a:schemeClr val="dk2"/>
                </a:solidFill>
                <a:latin typeface="Arial"/>
                <a:ea typeface="Arial"/>
                <a:cs typeface="Arial"/>
                <a:sym typeface="Arial"/>
              </a:defRPr>
            </a:lvl7pPr>
            <a:lvl8pPr indent="0" lvl="7" marL="0" marR="0" rtl="0" algn="l">
              <a:spcBef>
                <a:spcPts val="0"/>
              </a:spcBef>
              <a:buNone/>
              <a:defRPr b="1" sz="600">
                <a:solidFill>
                  <a:schemeClr val="dk2"/>
                </a:solidFill>
                <a:latin typeface="Arial"/>
                <a:ea typeface="Arial"/>
                <a:cs typeface="Arial"/>
                <a:sym typeface="Arial"/>
              </a:defRPr>
            </a:lvl8pPr>
            <a:lvl9pPr indent="0" lvl="8" marL="0" marR="0" rtl="0" algn="l">
              <a:spcBef>
                <a:spcPts val="0"/>
              </a:spcBef>
              <a:buNone/>
              <a:defRPr b="1" sz="600">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
        <p:nvSpPr>
          <p:cNvPr id="256" name="Shape 256"/>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fographic x3">
  <p:cSld name="Infographic x3">
    <p:spTree>
      <p:nvGrpSpPr>
        <p:cNvPr id="257" name="Shape 257"/>
        <p:cNvGrpSpPr/>
        <p:nvPr/>
      </p:nvGrpSpPr>
      <p:grpSpPr>
        <a:xfrm>
          <a:off x="0" y="0"/>
          <a:ext cx="0" cy="0"/>
          <a:chOff x="0" y="0"/>
          <a:chExt cx="0" cy="0"/>
        </a:xfrm>
      </p:grpSpPr>
      <p:sp>
        <p:nvSpPr>
          <p:cNvPr id="258" name="Shape 258"/>
          <p:cNvSpPr txBox="1"/>
          <p:nvPr>
            <p:ph type="title"/>
          </p:nvPr>
        </p:nvSpPr>
        <p:spPr>
          <a:xfrm>
            <a:off x="467916" y="313200"/>
            <a:ext cx="8208300" cy="772800"/>
          </a:xfrm>
          <a:prstGeom prst="rect">
            <a:avLst/>
          </a:prstGeom>
          <a:noFill/>
          <a:ln>
            <a:noFill/>
          </a:ln>
        </p:spPr>
        <p:txBody>
          <a:bodyPr anchorCtr="0" anchor="t" bIns="68575" lIns="68575" spcFirstLastPara="1" rIns="68575" wrap="square" tIns="68575"/>
          <a:lstStyle>
            <a:lvl1pPr indent="0" lvl="0" marL="0" marR="0" rtl="0" algn="l">
              <a:lnSpc>
                <a:spcPct val="111111"/>
              </a:lnSpc>
              <a:spcBef>
                <a:spcPts val="0"/>
              </a:spcBef>
              <a:spcAft>
                <a:spcPts val="0"/>
              </a:spcAft>
              <a:buClr>
                <a:schemeClr val="dk1"/>
              </a:buClr>
              <a:buSzPts val="1100"/>
              <a:buFont typeface="Times New Roman"/>
              <a:buNone/>
              <a:defRPr b="1" i="0" sz="27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259" name="Shape 259"/>
          <p:cNvSpPr/>
          <p:nvPr>
            <p:ph idx="2" type="pic"/>
          </p:nvPr>
        </p:nvSpPr>
        <p:spPr>
          <a:xfrm>
            <a:off x="836614" y="1885951"/>
            <a:ext cx="1984200" cy="989400"/>
          </a:xfrm>
          <a:prstGeom prst="rect">
            <a:avLst/>
          </a:prstGeom>
          <a:solidFill>
            <a:srgbClr val="BBBBBB"/>
          </a:solidFill>
          <a:ln>
            <a:noFill/>
          </a:ln>
        </p:spPr>
        <p:txBody>
          <a:bodyPr anchorCtr="0" anchor="ctr" bIns="68575" lIns="68575" spcFirstLastPara="1" rIns="68575" wrap="square" tIns="68575"/>
          <a:lstStyle>
            <a:lvl1pPr indent="0" lvl="0" marL="0" marR="0" rtl="0" algn="ctr">
              <a:lnSpc>
                <a:spcPct val="114285"/>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60" name="Shape 260"/>
          <p:cNvSpPr txBox="1"/>
          <p:nvPr>
            <p:ph idx="1" type="body"/>
          </p:nvPr>
        </p:nvSpPr>
        <p:spPr>
          <a:xfrm>
            <a:off x="830263" y="3319463"/>
            <a:ext cx="1990800" cy="734700"/>
          </a:xfrm>
          <a:prstGeom prst="rect">
            <a:avLst/>
          </a:prstGeom>
          <a:noFill/>
          <a:ln>
            <a:noFill/>
          </a:ln>
        </p:spPr>
        <p:txBody>
          <a:bodyPr anchorCtr="0" anchor="t" bIns="68575" lIns="68575" spcFirstLastPara="1" rIns="68575" wrap="square" tIns="68575"/>
          <a:lstStyle>
            <a:lvl1pPr indent="-228600" lvl="0" marL="457200" marR="0" rtl="0" algn="ctr">
              <a:lnSpc>
                <a:spcPct val="113333"/>
              </a:lnSpc>
              <a:spcBef>
                <a:spcPts val="0"/>
              </a:spcBef>
              <a:spcAft>
                <a:spcPts val="0"/>
              </a:spcAft>
              <a:buClr>
                <a:schemeClr val="dk2"/>
              </a:buClr>
              <a:buSzPts val="1100"/>
              <a:buFont typeface="Arial"/>
              <a:buNone/>
              <a:defRPr b="1" i="0" sz="1100" u="none" cap="none" strike="noStrike">
                <a:solidFill>
                  <a:schemeClr val="dk2"/>
                </a:solidFill>
                <a:latin typeface="Arial"/>
                <a:ea typeface="Arial"/>
                <a:cs typeface="Arial"/>
                <a:sym typeface="Arial"/>
              </a:defRPr>
            </a:lvl1pPr>
            <a:lvl2pPr indent="-228600" lvl="1" marL="914400" marR="0" rtl="0" algn="ctr">
              <a:lnSpc>
                <a:spcPct val="110000"/>
              </a:lnSpc>
              <a:spcBef>
                <a:spcPts val="600"/>
              </a:spcBef>
              <a:spcAft>
                <a:spcPts val="0"/>
              </a:spcAft>
              <a:buClr>
                <a:schemeClr val="lt2"/>
              </a:buClr>
              <a:buSzPts val="1400"/>
              <a:buFont typeface="Arial"/>
              <a:buNone/>
              <a:defRPr b="0" i="0" sz="800" u="none" cap="none" strike="noStrike">
                <a:solidFill>
                  <a:schemeClr val="lt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61" name="Shape 261"/>
          <p:cNvSpPr txBox="1"/>
          <p:nvPr>
            <p:ph idx="3" type="body"/>
          </p:nvPr>
        </p:nvSpPr>
        <p:spPr>
          <a:xfrm>
            <a:off x="836614" y="2943695"/>
            <a:ext cx="1984200" cy="313800"/>
          </a:xfrm>
          <a:prstGeom prst="rect">
            <a:avLst/>
          </a:prstGeom>
          <a:noFill/>
          <a:ln>
            <a:noFill/>
          </a:ln>
        </p:spPr>
        <p:txBody>
          <a:bodyPr anchorCtr="0" anchor="t" bIns="68575" lIns="68575" spcFirstLastPara="1" rIns="68575" wrap="square" tIns="68575"/>
          <a:lstStyle>
            <a:lvl1pPr indent="-228600" lvl="0" marL="457200" marR="0" rtl="0" algn="ctr">
              <a:lnSpc>
                <a:spcPct val="117647"/>
              </a:lnSpc>
              <a:spcBef>
                <a:spcPts val="0"/>
              </a:spcBef>
              <a:spcAft>
                <a:spcPts val="0"/>
              </a:spcAft>
              <a:buClr>
                <a:schemeClr val="dk2"/>
              </a:buClr>
              <a:buSzPts val="1100"/>
              <a:buFont typeface="Arial"/>
              <a:buNone/>
              <a:defRPr b="1" i="0" sz="2600" u="none" cap="none" strike="noStrike">
                <a:solidFill>
                  <a:schemeClr val="dk2"/>
                </a:solidFill>
                <a:latin typeface="Arial"/>
                <a:ea typeface="Arial"/>
                <a:cs typeface="Arial"/>
                <a:sym typeface="Arial"/>
              </a:defRPr>
            </a:lvl1pPr>
            <a:lvl2pPr indent="-317500" lvl="1" marL="9144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62" name="Shape 262"/>
          <p:cNvSpPr txBox="1"/>
          <p:nvPr>
            <p:ph idx="4" type="body"/>
          </p:nvPr>
        </p:nvSpPr>
        <p:spPr>
          <a:xfrm>
            <a:off x="3538799" y="2943695"/>
            <a:ext cx="1984200" cy="313800"/>
          </a:xfrm>
          <a:prstGeom prst="rect">
            <a:avLst/>
          </a:prstGeom>
          <a:noFill/>
          <a:ln>
            <a:noFill/>
          </a:ln>
        </p:spPr>
        <p:txBody>
          <a:bodyPr anchorCtr="0" anchor="t" bIns="68575" lIns="68575" spcFirstLastPara="1" rIns="68575" wrap="square" tIns="68575"/>
          <a:lstStyle>
            <a:lvl1pPr indent="-228600" lvl="0" marL="457200" marR="0" rtl="0" algn="ctr">
              <a:lnSpc>
                <a:spcPct val="117647"/>
              </a:lnSpc>
              <a:spcBef>
                <a:spcPts val="0"/>
              </a:spcBef>
              <a:spcAft>
                <a:spcPts val="0"/>
              </a:spcAft>
              <a:buClr>
                <a:schemeClr val="accent1"/>
              </a:buClr>
              <a:buSzPts val="1100"/>
              <a:buFont typeface="Arial"/>
              <a:buNone/>
              <a:defRPr b="1" i="0" sz="2600" u="none" cap="none" strike="noStrike">
                <a:solidFill>
                  <a:schemeClr val="accent1"/>
                </a:solidFill>
                <a:latin typeface="Arial"/>
                <a:ea typeface="Arial"/>
                <a:cs typeface="Arial"/>
                <a:sym typeface="Arial"/>
              </a:defRPr>
            </a:lvl1pPr>
            <a:lvl2pPr indent="-317500" lvl="1" marL="9144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63" name="Shape 263"/>
          <p:cNvSpPr txBox="1"/>
          <p:nvPr>
            <p:ph idx="5" type="body"/>
          </p:nvPr>
        </p:nvSpPr>
        <p:spPr>
          <a:xfrm>
            <a:off x="6275103" y="2943695"/>
            <a:ext cx="1984200" cy="306600"/>
          </a:xfrm>
          <a:prstGeom prst="rect">
            <a:avLst/>
          </a:prstGeom>
          <a:noFill/>
          <a:ln>
            <a:noFill/>
          </a:ln>
        </p:spPr>
        <p:txBody>
          <a:bodyPr anchorCtr="0" anchor="t" bIns="68575" lIns="68575" spcFirstLastPara="1" rIns="68575" wrap="square" tIns="68575"/>
          <a:lstStyle>
            <a:lvl1pPr indent="-228600" lvl="0" marL="457200" marR="0" rtl="0" algn="ctr">
              <a:lnSpc>
                <a:spcPct val="117647"/>
              </a:lnSpc>
              <a:spcBef>
                <a:spcPts val="0"/>
              </a:spcBef>
              <a:spcAft>
                <a:spcPts val="0"/>
              </a:spcAft>
              <a:buClr>
                <a:schemeClr val="accent2"/>
              </a:buClr>
              <a:buSzPts val="1100"/>
              <a:buFont typeface="Arial"/>
              <a:buNone/>
              <a:defRPr b="1" i="0" sz="2600" u="none" cap="none" strike="noStrike">
                <a:solidFill>
                  <a:schemeClr val="accent2"/>
                </a:solidFill>
                <a:latin typeface="Arial"/>
                <a:ea typeface="Arial"/>
                <a:cs typeface="Arial"/>
                <a:sym typeface="Arial"/>
              </a:defRPr>
            </a:lvl1pPr>
            <a:lvl2pPr indent="-317500" lvl="1" marL="9144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64" name="Shape 264"/>
          <p:cNvSpPr txBox="1"/>
          <p:nvPr>
            <p:ph idx="6" type="body"/>
          </p:nvPr>
        </p:nvSpPr>
        <p:spPr>
          <a:xfrm>
            <a:off x="3541172" y="3319463"/>
            <a:ext cx="1990800" cy="734700"/>
          </a:xfrm>
          <a:prstGeom prst="rect">
            <a:avLst/>
          </a:prstGeom>
          <a:noFill/>
          <a:ln>
            <a:noFill/>
          </a:ln>
        </p:spPr>
        <p:txBody>
          <a:bodyPr anchorCtr="0" anchor="t" bIns="68575" lIns="68575" spcFirstLastPara="1" rIns="68575" wrap="square" tIns="68575"/>
          <a:lstStyle>
            <a:lvl1pPr indent="-228600" lvl="0" marL="457200" marR="0" rtl="0" algn="ctr">
              <a:lnSpc>
                <a:spcPct val="113333"/>
              </a:lnSpc>
              <a:spcBef>
                <a:spcPts val="0"/>
              </a:spcBef>
              <a:spcAft>
                <a:spcPts val="0"/>
              </a:spcAft>
              <a:buClr>
                <a:schemeClr val="dk1"/>
              </a:buClr>
              <a:buSzPts val="1100"/>
              <a:buFont typeface="Arial"/>
              <a:buNone/>
              <a:defRPr b="1" i="0" sz="1100" u="none" cap="none" strike="noStrike">
                <a:solidFill>
                  <a:schemeClr val="dk1"/>
                </a:solidFill>
                <a:latin typeface="Arial"/>
                <a:ea typeface="Arial"/>
                <a:cs typeface="Arial"/>
                <a:sym typeface="Arial"/>
              </a:defRPr>
            </a:lvl1pPr>
            <a:lvl2pPr indent="-228600" lvl="1" marL="914400" marR="0" rtl="0" algn="ctr">
              <a:lnSpc>
                <a:spcPct val="110000"/>
              </a:lnSpc>
              <a:spcBef>
                <a:spcPts val="600"/>
              </a:spcBef>
              <a:spcAft>
                <a:spcPts val="0"/>
              </a:spcAft>
              <a:buClr>
                <a:schemeClr val="lt2"/>
              </a:buClr>
              <a:buSzPts val="1400"/>
              <a:buFont typeface="Arial"/>
              <a:buNone/>
              <a:defRPr b="0" i="0" sz="800" u="none" cap="none" strike="noStrike">
                <a:solidFill>
                  <a:schemeClr val="lt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65" name="Shape 265"/>
          <p:cNvSpPr txBox="1"/>
          <p:nvPr>
            <p:ph idx="7" type="body"/>
          </p:nvPr>
        </p:nvSpPr>
        <p:spPr>
          <a:xfrm>
            <a:off x="6282049" y="3319463"/>
            <a:ext cx="1990800" cy="734700"/>
          </a:xfrm>
          <a:prstGeom prst="rect">
            <a:avLst/>
          </a:prstGeom>
          <a:noFill/>
          <a:ln>
            <a:noFill/>
          </a:ln>
        </p:spPr>
        <p:txBody>
          <a:bodyPr anchorCtr="0" anchor="t" bIns="68575" lIns="68575" spcFirstLastPara="1" rIns="68575" wrap="square" tIns="68575"/>
          <a:lstStyle>
            <a:lvl1pPr indent="-228600" lvl="0" marL="457200" marR="0" rtl="0" algn="ctr">
              <a:lnSpc>
                <a:spcPct val="113333"/>
              </a:lnSpc>
              <a:spcBef>
                <a:spcPts val="0"/>
              </a:spcBef>
              <a:spcAft>
                <a:spcPts val="0"/>
              </a:spcAft>
              <a:buClr>
                <a:schemeClr val="accent2"/>
              </a:buClr>
              <a:buSzPts val="1100"/>
              <a:buFont typeface="Arial"/>
              <a:buNone/>
              <a:defRPr b="1" i="0" sz="1100" u="none" cap="none" strike="noStrike">
                <a:solidFill>
                  <a:schemeClr val="accent2"/>
                </a:solidFill>
                <a:latin typeface="Arial"/>
                <a:ea typeface="Arial"/>
                <a:cs typeface="Arial"/>
                <a:sym typeface="Arial"/>
              </a:defRPr>
            </a:lvl1pPr>
            <a:lvl2pPr indent="-228600" lvl="1" marL="914400" marR="0" rtl="0" algn="ctr">
              <a:lnSpc>
                <a:spcPct val="110000"/>
              </a:lnSpc>
              <a:spcBef>
                <a:spcPts val="600"/>
              </a:spcBef>
              <a:spcAft>
                <a:spcPts val="0"/>
              </a:spcAft>
              <a:buClr>
                <a:schemeClr val="lt2"/>
              </a:buClr>
              <a:buSzPts val="1400"/>
              <a:buFont typeface="Arial"/>
              <a:buNone/>
              <a:defRPr b="0" i="0" sz="800" u="none" cap="none" strike="noStrike">
                <a:solidFill>
                  <a:schemeClr val="lt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66" name="Shape 266"/>
          <p:cNvSpPr txBox="1"/>
          <p:nvPr>
            <p:ph idx="8" type="body"/>
          </p:nvPr>
        </p:nvSpPr>
        <p:spPr>
          <a:xfrm>
            <a:off x="5267325" y="4629151"/>
            <a:ext cx="3396900" cy="171600"/>
          </a:xfrm>
          <a:prstGeom prst="rect">
            <a:avLst/>
          </a:prstGeom>
          <a:noFill/>
          <a:ln>
            <a:noFill/>
          </a:ln>
        </p:spPr>
        <p:txBody>
          <a:bodyPr anchorCtr="0" anchor="t" bIns="68575" lIns="68575" spcFirstLastPara="1" rIns="68575" wrap="square" tIns="68575"/>
          <a:lstStyle>
            <a:lvl1pPr indent="-228600" lvl="0" marL="457200" marR="0" rtl="0" algn="r">
              <a:lnSpc>
                <a:spcPct val="150000"/>
              </a:lnSpc>
              <a:spcBef>
                <a:spcPts val="0"/>
              </a:spcBef>
              <a:spcAft>
                <a:spcPts val="0"/>
              </a:spcAft>
              <a:buClr>
                <a:srgbClr val="003057"/>
              </a:buClr>
              <a:buSzPts val="1100"/>
              <a:buFont typeface="Arial"/>
              <a:buNone/>
              <a:defRPr b="0" i="0" sz="500" u="none" cap="none" strike="noStrike">
                <a:solidFill>
                  <a:srgbClr val="003057"/>
                </a:solidFill>
                <a:latin typeface="Arial"/>
                <a:ea typeface="Arial"/>
                <a:cs typeface="Arial"/>
                <a:sym typeface="Arial"/>
              </a:defRPr>
            </a:lvl1pPr>
            <a:lvl2pPr indent="-317500" lvl="1" marL="9144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67" name="Shape 267"/>
          <p:cNvSpPr/>
          <p:nvPr>
            <p:ph idx="9" type="pic"/>
          </p:nvPr>
        </p:nvSpPr>
        <p:spPr>
          <a:xfrm>
            <a:off x="3537611" y="1885951"/>
            <a:ext cx="1984200" cy="989400"/>
          </a:xfrm>
          <a:prstGeom prst="rect">
            <a:avLst/>
          </a:prstGeom>
          <a:solidFill>
            <a:srgbClr val="BBBBBB"/>
          </a:solidFill>
          <a:ln>
            <a:noFill/>
          </a:ln>
        </p:spPr>
        <p:txBody>
          <a:bodyPr anchorCtr="0" anchor="ctr" bIns="68575" lIns="68575" spcFirstLastPara="1" rIns="68575" wrap="square" tIns="68575"/>
          <a:lstStyle>
            <a:lvl1pPr indent="0" lvl="0" marL="0" marR="0" rtl="0" algn="ctr">
              <a:lnSpc>
                <a:spcPct val="114285"/>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68" name="Shape 268"/>
          <p:cNvSpPr/>
          <p:nvPr>
            <p:ph idx="13" type="pic"/>
          </p:nvPr>
        </p:nvSpPr>
        <p:spPr>
          <a:xfrm>
            <a:off x="6280811" y="1885951"/>
            <a:ext cx="1984200" cy="989400"/>
          </a:xfrm>
          <a:prstGeom prst="rect">
            <a:avLst/>
          </a:prstGeom>
          <a:solidFill>
            <a:srgbClr val="BBBBBB"/>
          </a:solidFill>
          <a:ln>
            <a:noFill/>
          </a:ln>
        </p:spPr>
        <p:txBody>
          <a:bodyPr anchorCtr="0" anchor="ctr" bIns="68575" lIns="68575" spcFirstLastPara="1" rIns="68575" wrap="square" tIns="68575"/>
          <a:lstStyle>
            <a:lvl1pPr indent="0" lvl="0" marL="0" marR="0" rtl="0" algn="ctr">
              <a:lnSpc>
                <a:spcPct val="114285"/>
              </a:lnSpc>
              <a:spcBef>
                <a:spcPts val="0"/>
              </a:spcBef>
              <a:spcAft>
                <a:spcPts val="0"/>
              </a:spcAft>
              <a:buClr>
                <a:schemeClr val="lt2"/>
              </a:buClr>
              <a:buSzPts val="1100"/>
              <a:buFont typeface="Arial"/>
              <a:buNone/>
              <a:defRPr b="0" i="0" sz="800" u="none" cap="none" strike="noStrike">
                <a:solidFill>
                  <a:schemeClr val="lt2"/>
                </a:solidFill>
                <a:latin typeface="Arial"/>
                <a:ea typeface="Arial"/>
                <a:cs typeface="Arial"/>
                <a:sym typeface="Arial"/>
              </a:defRPr>
            </a:lvl1pPr>
            <a:lvl2pPr indent="-139700" lvl="1" marL="1397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139700" lvl="2" marL="2667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0" lvl="3" marL="5842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177800" lvl="4" marL="15494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71450" lvl="5" marL="18923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171450" lvl="6" marL="2235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171450" lvl="7" marL="25781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171450" lvl="8" marL="2921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cxnSp>
        <p:nvCxnSpPr>
          <p:cNvPr id="269" name="Shape 269"/>
          <p:cNvCxnSpPr/>
          <p:nvPr/>
        </p:nvCxnSpPr>
        <p:spPr>
          <a:xfrm>
            <a:off x="466495" y="4593431"/>
            <a:ext cx="8208000" cy="0"/>
          </a:xfrm>
          <a:prstGeom prst="straightConnector1">
            <a:avLst/>
          </a:prstGeom>
          <a:noFill/>
          <a:ln cap="flat" cmpd="sng" w="9525">
            <a:solidFill>
              <a:schemeClr val="dk2"/>
            </a:solidFill>
            <a:prstDash val="solid"/>
            <a:round/>
            <a:headEnd len="sm" w="sm" type="none"/>
            <a:tailEnd len="sm" w="sm" type="none"/>
          </a:ln>
        </p:spPr>
      </p:cxnSp>
      <p:sp>
        <p:nvSpPr>
          <p:cNvPr id="270" name="Shape 270"/>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dk2"/>
                </a:solidFill>
                <a:latin typeface="Arial"/>
                <a:ea typeface="Arial"/>
                <a:cs typeface="Arial"/>
                <a:sym typeface="Arial"/>
              </a:defRPr>
            </a:lvl1pPr>
            <a:lvl2pPr indent="0" lvl="1" marL="0" marR="0" rtl="0" algn="l">
              <a:spcBef>
                <a:spcPts val="0"/>
              </a:spcBef>
              <a:buNone/>
              <a:defRPr b="1" sz="600">
                <a:solidFill>
                  <a:schemeClr val="dk2"/>
                </a:solidFill>
                <a:latin typeface="Arial"/>
                <a:ea typeface="Arial"/>
                <a:cs typeface="Arial"/>
                <a:sym typeface="Arial"/>
              </a:defRPr>
            </a:lvl2pPr>
            <a:lvl3pPr indent="0" lvl="2" marL="0" marR="0" rtl="0" algn="l">
              <a:spcBef>
                <a:spcPts val="0"/>
              </a:spcBef>
              <a:buNone/>
              <a:defRPr b="1" sz="600">
                <a:solidFill>
                  <a:schemeClr val="dk2"/>
                </a:solidFill>
                <a:latin typeface="Arial"/>
                <a:ea typeface="Arial"/>
                <a:cs typeface="Arial"/>
                <a:sym typeface="Arial"/>
              </a:defRPr>
            </a:lvl3pPr>
            <a:lvl4pPr indent="0" lvl="3" marL="0" marR="0" rtl="0" algn="l">
              <a:spcBef>
                <a:spcPts val="0"/>
              </a:spcBef>
              <a:buNone/>
              <a:defRPr b="1" sz="600">
                <a:solidFill>
                  <a:schemeClr val="dk2"/>
                </a:solidFill>
                <a:latin typeface="Arial"/>
                <a:ea typeface="Arial"/>
                <a:cs typeface="Arial"/>
                <a:sym typeface="Arial"/>
              </a:defRPr>
            </a:lvl4pPr>
            <a:lvl5pPr indent="0" lvl="4" marL="0" marR="0" rtl="0" algn="l">
              <a:spcBef>
                <a:spcPts val="0"/>
              </a:spcBef>
              <a:buNone/>
              <a:defRPr b="1" sz="600">
                <a:solidFill>
                  <a:schemeClr val="dk2"/>
                </a:solidFill>
                <a:latin typeface="Arial"/>
                <a:ea typeface="Arial"/>
                <a:cs typeface="Arial"/>
                <a:sym typeface="Arial"/>
              </a:defRPr>
            </a:lvl5pPr>
            <a:lvl6pPr indent="0" lvl="5" marL="0" marR="0" rtl="0" algn="l">
              <a:spcBef>
                <a:spcPts val="0"/>
              </a:spcBef>
              <a:buNone/>
              <a:defRPr b="1" sz="600">
                <a:solidFill>
                  <a:schemeClr val="dk2"/>
                </a:solidFill>
                <a:latin typeface="Arial"/>
                <a:ea typeface="Arial"/>
                <a:cs typeface="Arial"/>
                <a:sym typeface="Arial"/>
              </a:defRPr>
            </a:lvl6pPr>
            <a:lvl7pPr indent="0" lvl="6" marL="0" marR="0" rtl="0" algn="l">
              <a:spcBef>
                <a:spcPts val="0"/>
              </a:spcBef>
              <a:buNone/>
              <a:defRPr b="1" sz="600">
                <a:solidFill>
                  <a:schemeClr val="dk2"/>
                </a:solidFill>
                <a:latin typeface="Arial"/>
                <a:ea typeface="Arial"/>
                <a:cs typeface="Arial"/>
                <a:sym typeface="Arial"/>
              </a:defRPr>
            </a:lvl7pPr>
            <a:lvl8pPr indent="0" lvl="7" marL="0" marR="0" rtl="0" algn="l">
              <a:spcBef>
                <a:spcPts val="0"/>
              </a:spcBef>
              <a:buNone/>
              <a:defRPr b="1" sz="600">
                <a:solidFill>
                  <a:schemeClr val="dk2"/>
                </a:solidFill>
                <a:latin typeface="Arial"/>
                <a:ea typeface="Arial"/>
                <a:cs typeface="Arial"/>
                <a:sym typeface="Arial"/>
              </a:defRPr>
            </a:lvl8pPr>
            <a:lvl9pPr indent="0" lvl="8" marL="0" marR="0" rtl="0" algn="l">
              <a:spcBef>
                <a:spcPts val="0"/>
              </a:spcBef>
              <a:buNone/>
              <a:defRPr b="1" sz="600">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
        <p:nvSpPr>
          <p:cNvPr id="271" name="Shape 271"/>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272" name="Shape 272"/>
        <p:cNvGrpSpPr/>
        <p:nvPr/>
      </p:nvGrpSpPr>
      <p:grpSpPr>
        <a:xfrm>
          <a:off x="0" y="0"/>
          <a:ext cx="0" cy="0"/>
          <a:chOff x="0" y="0"/>
          <a:chExt cx="0" cy="0"/>
        </a:xfrm>
      </p:grpSpPr>
      <p:sp>
        <p:nvSpPr>
          <p:cNvPr id="273" name="Shape 273"/>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dk2"/>
                </a:solidFill>
                <a:latin typeface="Arial"/>
                <a:ea typeface="Arial"/>
                <a:cs typeface="Arial"/>
                <a:sym typeface="Arial"/>
              </a:defRPr>
            </a:lvl1pPr>
            <a:lvl2pPr indent="0" lvl="1" marL="0" marR="0" rtl="0" algn="l">
              <a:spcBef>
                <a:spcPts val="0"/>
              </a:spcBef>
              <a:buNone/>
              <a:defRPr b="1" sz="600">
                <a:solidFill>
                  <a:schemeClr val="dk2"/>
                </a:solidFill>
                <a:latin typeface="Arial"/>
                <a:ea typeface="Arial"/>
                <a:cs typeface="Arial"/>
                <a:sym typeface="Arial"/>
              </a:defRPr>
            </a:lvl2pPr>
            <a:lvl3pPr indent="0" lvl="2" marL="0" marR="0" rtl="0" algn="l">
              <a:spcBef>
                <a:spcPts val="0"/>
              </a:spcBef>
              <a:buNone/>
              <a:defRPr b="1" sz="600">
                <a:solidFill>
                  <a:schemeClr val="dk2"/>
                </a:solidFill>
                <a:latin typeface="Arial"/>
                <a:ea typeface="Arial"/>
                <a:cs typeface="Arial"/>
                <a:sym typeface="Arial"/>
              </a:defRPr>
            </a:lvl3pPr>
            <a:lvl4pPr indent="0" lvl="3" marL="0" marR="0" rtl="0" algn="l">
              <a:spcBef>
                <a:spcPts val="0"/>
              </a:spcBef>
              <a:buNone/>
              <a:defRPr b="1" sz="600">
                <a:solidFill>
                  <a:schemeClr val="dk2"/>
                </a:solidFill>
                <a:latin typeface="Arial"/>
                <a:ea typeface="Arial"/>
                <a:cs typeface="Arial"/>
                <a:sym typeface="Arial"/>
              </a:defRPr>
            </a:lvl4pPr>
            <a:lvl5pPr indent="0" lvl="4" marL="0" marR="0" rtl="0" algn="l">
              <a:spcBef>
                <a:spcPts val="0"/>
              </a:spcBef>
              <a:buNone/>
              <a:defRPr b="1" sz="600">
                <a:solidFill>
                  <a:schemeClr val="dk2"/>
                </a:solidFill>
                <a:latin typeface="Arial"/>
                <a:ea typeface="Arial"/>
                <a:cs typeface="Arial"/>
                <a:sym typeface="Arial"/>
              </a:defRPr>
            </a:lvl5pPr>
            <a:lvl6pPr indent="0" lvl="5" marL="0" marR="0" rtl="0" algn="l">
              <a:spcBef>
                <a:spcPts val="0"/>
              </a:spcBef>
              <a:buNone/>
              <a:defRPr b="1" sz="600">
                <a:solidFill>
                  <a:schemeClr val="dk2"/>
                </a:solidFill>
                <a:latin typeface="Arial"/>
                <a:ea typeface="Arial"/>
                <a:cs typeface="Arial"/>
                <a:sym typeface="Arial"/>
              </a:defRPr>
            </a:lvl6pPr>
            <a:lvl7pPr indent="0" lvl="6" marL="0" marR="0" rtl="0" algn="l">
              <a:spcBef>
                <a:spcPts val="0"/>
              </a:spcBef>
              <a:buNone/>
              <a:defRPr b="1" sz="600">
                <a:solidFill>
                  <a:schemeClr val="dk2"/>
                </a:solidFill>
                <a:latin typeface="Arial"/>
                <a:ea typeface="Arial"/>
                <a:cs typeface="Arial"/>
                <a:sym typeface="Arial"/>
              </a:defRPr>
            </a:lvl7pPr>
            <a:lvl8pPr indent="0" lvl="7" marL="0" marR="0" rtl="0" algn="l">
              <a:spcBef>
                <a:spcPts val="0"/>
              </a:spcBef>
              <a:buNone/>
              <a:defRPr b="1" sz="600">
                <a:solidFill>
                  <a:schemeClr val="dk2"/>
                </a:solidFill>
                <a:latin typeface="Arial"/>
                <a:ea typeface="Arial"/>
                <a:cs typeface="Arial"/>
                <a:sym typeface="Arial"/>
              </a:defRPr>
            </a:lvl8pPr>
            <a:lvl9pPr indent="0" lvl="8" marL="0" marR="0" rtl="0" algn="l">
              <a:spcBef>
                <a:spcPts val="0"/>
              </a:spcBef>
              <a:buNone/>
              <a:defRPr b="1" sz="600">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
        <p:nvSpPr>
          <p:cNvPr id="274" name="Shape 274"/>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275" name="Shape 275"/>
        <p:cNvGrpSpPr/>
        <p:nvPr/>
      </p:nvGrpSpPr>
      <p:grpSpPr>
        <a:xfrm>
          <a:off x="0" y="0"/>
          <a:ext cx="0" cy="0"/>
          <a:chOff x="0" y="0"/>
          <a:chExt cx="0" cy="0"/>
        </a:xfrm>
      </p:grpSpPr>
      <p:sp>
        <p:nvSpPr>
          <p:cNvPr id="276" name="Shape 276"/>
          <p:cNvSpPr txBox="1"/>
          <p:nvPr>
            <p:ph type="title"/>
          </p:nvPr>
        </p:nvSpPr>
        <p:spPr>
          <a:xfrm>
            <a:off x="467916" y="313200"/>
            <a:ext cx="8208300" cy="580800"/>
          </a:xfrm>
          <a:prstGeom prst="rect">
            <a:avLst/>
          </a:prstGeom>
          <a:noFill/>
          <a:ln>
            <a:noFill/>
          </a:ln>
        </p:spPr>
        <p:txBody>
          <a:bodyPr anchorCtr="0" anchor="t" bIns="68575" lIns="68575" spcFirstLastPara="1" rIns="68575" wrap="square" tIns="68575"/>
          <a:lstStyle>
            <a:lvl1pPr indent="0" lvl="0" marL="0" marR="0" rtl="0" algn="l">
              <a:lnSpc>
                <a:spcPct val="111111"/>
              </a:lnSpc>
              <a:spcBef>
                <a:spcPts val="0"/>
              </a:spcBef>
              <a:spcAft>
                <a:spcPts val="0"/>
              </a:spcAft>
              <a:buClr>
                <a:schemeClr val="dk1"/>
              </a:buClr>
              <a:buSzPts val="1100"/>
              <a:buFont typeface="Times New Roman"/>
              <a:buNone/>
              <a:defRPr b="1" i="0" sz="27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277" name="Shape 277"/>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dk2"/>
                </a:solidFill>
                <a:latin typeface="Arial"/>
                <a:ea typeface="Arial"/>
                <a:cs typeface="Arial"/>
                <a:sym typeface="Arial"/>
              </a:defRPr>
            </a:lvl1pPr>
            <a:lvl2pPr indent="0" lvl="1" marL="0" marR="0" rtl="0" algn="l">
              <a:spcBef>
                <a:spcPts val="0"/>
              </a:spcBef>
              <a:buNone/>
              <a:defRPr b="1" sz="600">
                <a:solidFill>
                  <a:schemeClr val="dk2"/>
                </a:solidFill>
                <a:latin typeface="Arial"/>
                <a:ea typeface="Arial"/>
                <a:cs typeface="Arial"/>
                <a:sym typeface="Arial"/>
              </a:defRPr>
            </a:lvl2pPr>
            <a:lvl3pPr indent="0" lvl="2" marL="0" marR="0" rtl="0" algn="l">
              <a:spcBef>
                <a:spcPts val="0"/>
              </a:spcBef>
              <a:buNone/>
              <a:defRPr b="1" sz="600">
                <a:solidFill>
                  <a:schemeClr val="dk2"/>
                </a:solidFill>
                <a:latin typeface="Arial"/>
                <a:ea typeface="Arial"/>
                <a:cs typeface="Arial"/>
                <a:sym typeface="Arial"/>
              </a:defRPr>
            </a:lvl3pPr>
            <a:lvl4pPr indent="0" lvl="3" marL="0" marR="0" rtl="0" algn="l">
              <a:spcBef>
                <a:spcPts val="0"/>
              </a:spcBef>
              <a:buNone/>
              <a:defRPr b="1" sz="600">
                <a:solidFill>
                  <a:schemeClr val="dk2"/>
                </a:solidFill>
                <a:latin typeface="Arial"/>
                <a:ea typeface="Arial"/>
                <a:cs typeface="Arial"/>
                <a:sym typeface="Arial"/>
              </a:defRPr>
            </a:lvl4pPr>
            <a:lvl5pPr indent="0" lvl="4" marL="0" marR="0" rtl="0" algn="l">
              <a:spcBef>
                <a:spcPts val="0"/>
              </a:spcBef>
              <a:buNone/>
              <a:defRPr b="1" sz="600">
                <a:solidFill>
                  <a:schemeClr val="dk2"/>
                </a:solidFill>
                <a:latin typeface="Arial"/>
                <a:ea typeface="Arial"/>
                <a:cs typeface="Arial"/>
                <a:sym typeface="Arial"/>
              </a:defRPr>
            </a:lvl5pPr>
            <a:lvl6pPr indent="0" lvl="5" marL="0" marR="0" rtl="0" algn="l">
              <a:spcBef>
                <a:spcPts val="0"/>
              </a:spcBef>
              <a:buNone/>
              <a:defRPr b="1" sz="600">
                <a:solidFill>
                  <a:schemeClr val="dk2"/>
                </a:solidFill>
                <a:latin typeface="Arial"/>
                <a:ea typeface="Arial"/>
                <a:cs typeface="Arial"/>
                <a:sym typeface="Arial"/>
              </a:defRPr>
            </a:lvl6pPr>
            <a:lvl7pPr indent="0" lvl="6" marL="0" marR="0" rtl="0" algn="l">
              <a:spcBef>
                <a:spcPts val="0"/>
              </a:spcBef>
              <a:buNone/>
              <a:defRPr b="1" sz="600">
                <a:solidFill>
                  <a:schemeClr val="dk2"/>
                </a:solidFill>
                <a:latin typeface="Arial"/>
                <a:ea typeface="Arial"/>
                <a:cs typeface="Arial"/>
                <a:sym typeface="Arial"/>
              </a:defRPr>
            </a:lvl7pPr>
            <a:lvl8pPr indent="0" lvl="7" marL="0" marR="0" rtl="0" algn="l">
              <a:spcBef>
                <a:spcPts val="0"/>
              </a:spcBef>
              <a:buNone/>
              <a:defRPr b="1" sz="600">
                <a:solidFill>
                  <a:schemeClr val="dk2"/>
                </a:solidFill>
                <a:latin typeface="Arial"/>
                <a:ea typeface="Arial"/>
                <a:cs typeface="Arial"/>
                <a:sym typeface="Arial"/>
              </a:defRPr>
            </a:lvl8pPr>
            <a:lvl9pPr indent="0" lvl="8" marL="0" marR="0" rtl="0" algn="l">
              <a:spcBef>
                <a:spcPts val="0"/>
              </a:spcBef>
              <a:buNone/>
              <a:defRPr b="1" sz="600">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
        <p:nvSpPr>
          <p:cNvPr id="278" name="Shape 278"/>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heading">
  <p:cSld name="Title and Subheading">
    <p:spTree>
      <p:nvGrpSpPr>
        <p:cNvPr id="279" name="Shape 279"/>
        <p:cNvGrpSpPr/>
        <p:nvPr/>
      </p:nvGrpSpPr>
      <p:grpSpPr>
        <a:xfrm>
          <a:off x="0" y="0"/>
          <a:ext cx="0" cy="0"/>
          <a:chOff x="0" y="0"/>
          <a:chExt cx="0" cy="0"/>
        </a:xfrm>
      </p:grpSpPr>
      <p:sp>
        <p:nvSpPr>
          <p:cNvPr id="280" name="Shape 280"/>
          <p:cNvSpPr txBox="1"/>
          <p:nvPr>
            <p:ph type="title"/>
          </p:nvPr>
        </p:nvSpPr>
        <p:spPr>
          <a:xfrm>
            <a:off x="467916" y="313200"/>
            <a:ext cx="8208300" cy="580800"/>
          </a:xfrm>
          <a:prstGeom prst="rect">
            <a:avLst/>
          </a:prstGeom>
          <a:noFill/>
          <a:ln>
            <a:noFill/>
          </a:ln>
        </p:spPr>
        <p:txBody>
          <a:bodyPr anchorCtr="0" anchor="t" bIns="68575" lIns="68575" spcFirstLastPara="1" rIns="68575" wrap="square" tIns="68575"/>
          <a:lstStyle>
            <a:lvl1pPr indent="0" lvl="0" marL="0" marR="0" rtl="0" algn="l">
              <a:lnSpc>
                <a:spcPct val="111111"/>
              </a:lnSpc>
              <a:spcBef>
                <a:spcPts val="0"/>
              </a:spcBef>
              <a:spcAft>
                <a:spcPts val="0"/>
              </a:spcAft>
              <a:buClr>
                <a:schemeClr val="dk1"/>
              </a:buClr>
              <a:buSzPts val="1100"/>
              <a:buFont typeface="Times New Roman"/>
              <a:buNone/>
              <a:defRPr b="1" i="0" sz="27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281" name="Shape 281"/>
          <p:cNvSpPr txBox="1"/>
          <p:nvPr>
            <p:ph idx="1" type="body"/>
          </p:nvPr>
        </p:nvSpPr>
        <p:spPr>
          <a:xfrm>
            <a:off x="467917" y="1264444"/>
            <a:ext cx="4767600" cy="485700"/>
          </a:xfrm>
          <a:prstGeom prst="rect">
            <a:avLst/>
          </a:prstGeom>
          <a:noFill/>
          <a:ln>
            <a:noFill/>
          </a:ln>
        </p:spPr>
        <p:txBody>
          <a:bodyPr anchorCtr="0" anchor="t" bIns="68575" lIns="68575" spcFirstLastPara="1" rIns="68575" wrap="square" tIns="68575"/>
          <a:lstStyle>
            <a:lvl1pPr indent="-228600" lvl="0" marL="457200" marR="0" rtl="0" algn="l">
              <a:lnSpc>
                <a:spcPct val="122222"/>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indent="-317500" lvl="1" marL="9144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282" name="Shape 282"/>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600">
                <a:solidFill>
                  <a:schemeClr val="dk2"/>
                </a:solidFill>
                <a:latin typeface="Arial"/>
                <a:ea typeface="Arial"/>
                <a:cs typeface="Arial"/>
                <a:sym typeface="Arial"/>
              </a:defRPr>
            </a:lvl1pPr>
            <a:lvl2pPr indent="0" lvl="1" marL="0" marR="0" rtl="0" algn="l">
              <a:spcBef>
                <a:spcPts val="0"/>
              </a:spcBef>
              <a:buNone/>
              <a:defRPr b="1" sz="600">
                <a:solidFill>
                  <a:schemeClr val="dk2"/>
                </a:solidFill>
                <a:latin typeface="Arial"/>
                <a:ea typeface="Arial"/>
                <a:cs typeface="Arial"/>
                <a:sym typeface="Arial"/>
              </a:defRPr>
            </a:lvl2pPr>
            <a:lvl3pPr indent="0" lvl="2" marL="0" marR="0" rtl="0" algn="l">
              <a:spcBef>
                <a:spcPts val="0"/>
              </a:spcBef>
              <a:buNone/>
              <a:defRPr b="1" sz="600">
                <a:solidFill>
                  <a:schemeClr val="dk2"/>
                </a:solidFill>
                <a:latin typeface="Arial"/>
                <a:ea typeface="Arial"/>
                <a:cs typeface="Arial"/>
                <a:sym typeface="Arial"/>
              </a:defRPr>
            </a:lvl3pPr>
            <a:lvl4pPr indent="0" lvl="3" marL="0" marR="0" rtl="0" algn="l">
              <a:spcBef>
                <a:spcPts val="0"/>
              </a:spcBef>
              <a:buNone/>
              <a:defRPr b="1" sz="600">
                <a:solidFill>
                  <a:schemeClr val="dk2"/>
                </a:solidFill>
                <a:latin typeface="Arial"/>
                <a:ea typeface="Arial"/>
                <a:cs typeface="Arial"/>
                <a:sym typeface="Arial"/>
              </a:defRPr>
            </a:lvl4pPr>
            <a:lvl5pPr indent="0" lvl="4" marL="0" marR="0" rtl="0" algn="l">
              <a:spcBef>
                <a:spcPts val="0"/>
              </a:spcBef>
              <a:buNone/>
              <a:defRPr b="1" sz="600">
                <a:solidFill>
                  <a:schemeClr val="dk2"/>
                </a:solidFill>
                <a:latin typeface="Arial"/>
                <a:ea typeface="Arial"/>
                <a:cs typeface="Arial"/>
                <a:sym typeface="Arial"/>
              </a:defRPr>
            </a:lvl5pPr>
            <a:lvl6pPr indent="0" lvl="5" marL="0" marR="0" rtl="0" algn="l">
              <a:spcBef>
                <a:spcPts val="0"/>
              </a:spcBef>
              <a:buNone/>
              <a:defRPr b="1" sz="600">
                <a:solidFill>
                  <a:schemeClr val="dk2"/>
                </a:solidFill>
                <a:latin typeface="Arial"/>
                <a:ea typeface="Arial"/>
                <a:cs typeface="Arial"/>
                <a:sym typeface="Arial"/>
              </a:defRPr>
            </a:lvl6pPr>
            <a:lvl7pPr indent="0" lvl="6" marL="0" marR="0" rtl="0" algn="l">
              <a:spcBef>
                <a:spcPts val="0"/>
              </a:spcBef>
              <a:buNone/>
              <a:defRPr b="1" sz="600">
                <a:solidFill>
                  <a:schemeClr val="dk2"/>
                </a:solidFill>
                <a:latin typeface="Arial"/>
                <a:ea typeface="Arial"/>
                <a:cs typeface="Arial"/>
                <a:sym typeface="Arial"/>
              </a:defRPr>
            </a:lvl7pPr>
            <a:lvl8pPr indent="0" lvl="7" marL="0" marR="0" rtl="0" algn="l">
              <a:spcBef>
                <a:spcPts val="0"/>
              </a:spcBef>
              <a:buNone/>
              <a:defRPr b="1" sz="600">
                <a:solidFill>
                  <a:schemeClr val="dk2"/>
                </a:solidFill>
                <a:latin typeface="Arial"/>
                <a:ea typeface="Arial"/>
                <a:cs typeface="Arial"/>
                <a:sym typeface="Arial"/>
              </a:defRPr>
            </a:lvl8pPr>
            <a:lvl9pPr indent="0" lvl="8" marL="0" marR="0" rtl="0" algn="l">
              <a:spcBef>
                <a:spcPts val="0"/>
              </a:spcBef>
              <a:buNone/>
              <a:defRPr b="1" sz="600">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
        <p:nvSpPr>
          <p:cNvPr id="283" name="Shape 283"/>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sz="500">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nal Slide Option2" showMasterSp="0">
  <p:cSld name="Final Slide Option2">
    <p:bg>
      <p:bgPr>
        <a:solidFill>
          <a:schemeClr val="accent6"/>
        </a:solidFill>
      </p:bgPr>
    </p:bg>
    <p:spTree>
      <p:nvGrpSpPr>
        <p:cNvPr id="284" name="Shape 284"/>
        <p:cNvGrpSpPr/>
        <p:nvPr/>
      </p:nvGrpSpPr>
      <p:grpSpPr>
        <a:xfrm>
          <a:off x="0" y="0"/>
          <a:ext cx="0" cy="0"/>
          <a:chOff x="0" y="0"/>
          <a:chExt cx="0" cy="0"/>
        </a:xfrm>
      </p:grpSpPr>
      <p:pic>
        <p:nvPicPr>
          <p:cNvPr id="285" name="Shape 285"/>
          <p:cNvPicPr preferRelativeResize="0"/>
          <p:nvPr/>
        </p:nvPicPr>
        <p:blipFill rotWithShape="1">
          <a:blip r:embed="rId2">
            <a:alphaModFix/>
          </a:blip>
          <a:srcRect b="0" l="0" r="0" t="0"/>
          <a:stretch/>
        </p:blipFill>
        <p:spPr>
          <a:xfrm>
            <a:off x="3324882" y="2669191"/>
            <a:ext cx="2535000" cy="162300"/>
          </a:xfrm>
          <a:prstGeom prst="rect">
            <a:avLst/>
          </a:prstGeom>
          <a:noFill/>
          <a:ln>
            <a:noFill/>
          </a:ln>
        </p:spPr>
      </p:pic>
      <p:sp>
        <p:nvSpPr>
          <p:cNvPr id="286" name="Shape 286"/>
          <p:cNvSpPr txBox="1"/>
          <p:nvPr>
            <p:ph idx="12" type="sldNum"/>
          </p:nvPr>
        </p:nvSpPr>
        <p:spPr>
          <a:xfrm>
            <a:off x="8556784" y="4749851"/>
            <a:ext cx="548700" cy="393600"/>
          </a:xfrm>
          <a:prstGeom prst="rect">
            <a:avLst/>
          </a:prstGeom>
        </p:spPr>
        <p:txBody>
          <a:bodyPr anchorCtr="0" anchor="ctr" bIns="0" lIns="0" spcFirstLastPara="1" rIns="0" wrap="square" tIns="0">
            <a:noAutofit/>
          </a:bodyPr>
          <a:lstStyle>
            <a:lvl1pPr lvl="0" rtl="0" algn="r">
              <a:spcBef>
                <a:spcPts val="0"/>
              </a:spcBef>
              <a:buNone/>
              <a:defRPr sz="1000">
                <a:solidFill>
                  <a:schemeClr val="lt2"/>
                </a:solidFill>
              </a:defRPr>
            </a:lvl1pPr>
            <a:lvl2pPr lvl="1" rtl="0" algn="r">
              <a:spcBef>
                <a:spcPts val="0"/>
              </a:spcBef>
              <a:buNone/>
              <a:defRPr sz="1000">
                <a:solidFill>
                  <a:schemeClr val="lt2"/>
                </a:solidFill>
              </a:defRPr>
            </a:lvl2pPr>
            <a:lvl3pPr lvl="2" rtl="0" algn="r">
              <a:spcBef>
                <a:spcPts val="0"/>
              </a:spcBef>
              <a:buNone/>
              <a:defRPr sz="1000">
                <a:solidFill>
                  <a:schemeClr val="lt2"/>
                </a:solidFill>
              </a:defRPr>
            </a:lvl3pPr>
            <a:lvl4pPr lvl="3" rtl="0" algn="r">
              <a:spcBef>
                <a:spcPts val="0"/>
              </a:spcBef>
              <a:buNone/>
              <a:defRPr sz="1000">
                <a:solidFill>
                  <a:schemeClr val="lt2"/>
                </a:solidFill>
              </a:defRPr>
            </a:lvl4pPr>
            <a:lvl5pPr lvl="4" rtl="0" algn="r">
              <a:spcBef>
                <a:spcPts val="0"/>
              </a:spcBef>
              <a:buNone/>
              <a:defRPr sz="1000">
                <a:solidFill>
                  <a:schemeClr val="lt2"/>
                </a:solidFill>
              </a:defRPr>
            </a:lvl5pPr>
            <a:lvl6pPr lvl="5" rtl="0" algn="r">
              <a:spcBef>
                <a:spcPts val="0"/>
              </a:spcBef>
              <a:buNone/>
              <a:defRPr sz="1000">
                <a:solidFill>
                  <a:schemeClr val="lt2"/>
                </a:solidFill>
              </a:defRPr>
            </a:lvl6pPr>
            <a:lvl7pPr lvl="6" rtl="0" algn="r">
              <a:spcBef>
                <a:spcPts val="0"/>
              </a:spcBef>
              <a:buNone/>
              <a:defRPr sz="1000">
                <a:solidFill>
                  <a:schemeClr val="lt2"/>
                </a:solidFill>
              </a:defRPr>
            </a:lvl7pPr>
            <a:lvl8pPr lvl="7" rtl="0" algn="r">
              <a:spcBef>
                <a:spcPts val="0"/>
              </a:spcBef>
              <a:buNone/>
              <a:defRPr sz="1000">
                <a:solidFill>
                  <a:schemeClr val="lt2"/>
                </a:solidFill>
              </a:defRPr>
            </a:lvl8pPr>
            <a:lvl9pPr lvl="8" rtl="0" algn="r">
              <a:spcBef>
                <a:spcPts val="0"/>
              </a:spcBef>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nal Slide Option3" showMasterSp="0">
  <p:cSld name="Final Slide Option3">
    <p:bg>
      <p:bgPr>
        <a:solidFill>
          <a:srgbClr val="505759"/>
        </a:solidFill>
      </p:bgPr>
    </p:bg>
    <p:spTree>
      <p:nvGrpSpPr>
        <p:cNvPr id="287" name="Shape 287"/>
        <p:cNvGrpSpPr/>
        <p:nvPr/>
      </p:nvGrpSpPr>
      <p:grpSpPr>
        <a:xfrm>
          <a:off x="0" y="0"/>
          <a:ext cx="0" cy="0"/>
          <a:chOff x="0" y="0"/>
          <a:chExt cx="0" cy="0"/>
        </a:xfrm>
      </p:grpSpPr>
      <p:pic>
        <p:nvPicPr>
          <p:cNvPr id="288" name="Shape 288"/>
          <p:cNvPicPr preferRelativeResize="0"/>
          <p:nvPr/>
        </p:nvPicPr>
        <p:blipFill rotWithShape="1">
          <a:blip r:embed="rId2">
            <a:alphaModFix/>
          </a:blip>
          <a:srcRect b="0" l="0" r="0" t="0"/>
          <a:stretch/>
        </p:blipFill>
        <p:spPr>
          <a:xfrm>
            <a:off x="3324884" y="2669191"/>
            <a:ext cx="2535000" cy="162300"/>
          </a:xfrm>
          <a:prstGeom prst="rect">
            <a:avLst/>
          </a:prstGeom>
          <a:noFill/>
          <a:ln>
            <a:noFill/>
          </a:ln>
        </p:spPr>
      </p:pic>
      <p:sp>
        <p:nvSpPr>
          <p:cNvPr id="289" name="Shape 289"/>
          <p:cNvSpPr txBox="1"/>
          <p:nvPr>
            <p:ph idx="12" type="sldNum"/>
          </p:nvPr>
        </p:nvSpPr>
        <p:spPr>
          <a:xfrm>
            <a:off x="8556784" y="4749851"/>
            <a:ext cx="548700" cy="393600"/>
          </a:xfrm>
          <a:prstGeom prst="rect">
            <a:avLst/>
          </a:prstGeom>
        </p:spPr>
        <p:txBody>
          <a:bodyPr anchorCtr="0" anchor="ctr" bIns="0" lIns="0" spcFirstLastPara="1" rIns="0" wrap="square" tIns="0">
            <a:noAutofit/>
          </a:bodyPr>
          <a:lstStyle>
            <a:lvl1pPr lvl="0" rtl="0" algn="r">
              <a:spcBef>
                <a:spcPts val="0"/>
              </a:spcBef>
              <a:buNone/>
              <a:defRPr sz="1000">
                <a:solidFill>
                  <a:schemeClr val="lt2"/>
                </a:solidFill>
              </a:defRPr>
            </a:lvl1pPr>
            <a:lvl2pPr lvl="1" rtl="0" algn="r">
              <a:spcBef>
                <a:spcPts val="0"/>
              </a:spcBef>
              <a:buNone/>
              <a:defRPr sz="1000">
                <a:solidFill>
                  <a:schemeClr val="lt2"/>
                </a:solidFill>
              </a:defRPr>
            </a:lvl2pPr>
            <a:lvl3pPr lvl="2" rtl="0" algn="r">
              <a:spcBef>
                <a:spcPts val="0"/>
              </a:spcBef>
              <a:buNone/>
              <a:defRPr sz="1000">
                <a:solidFill>
                  <a:schemeClr val="lt2"/>
                </a:solidFill>
              </a:defRPr>
            </a:lvl3pPr>
            <a:lvl4pPr lvl="3" rtl="0" algn="r">
              <a:spcBef>
                <a:spcPts val="0"/>
              </a:spcBef>
              <a:buNone/>
              <a:defRPr sz="1000">
                <a:solidFill>
                  <a:schemeClr val="lt2"/>
                </a:solidFill>
              </a:defRPr>
            </a:lvl4pPr>
            <a:lvl5pPr lvl="4" rtl="0" algn="r">
              <a:spcBef>
                <a:spcPts val="0"/>
              </a:spcBef>
              <a:buNone/>
              <a:defRPr sz="1000">
                <a:solidFill>
                  <a:schemeClr val="lt2"/>
                </a:solidFill>
              </a:defRPr>
            </a:lvl5pPr>
            <a:lvl6pPr lvl="5" rtl="0" algn="r">
              <a:spcBef>
                <a:spcPts val="0"/>
              </a:spcBef>
              <a:buNone/>
              <a:defRPr sz="1000">
                <a:solidFill>
                  <a:schemeClr val="lt2"/>
                </a:solidFill>
              </a:defRPr>
            </a:lvl6pPr>
            <a:lvl7pPr lvl="6" rtl="0" algn="r">
              <a:spcBef>
                <a:spcPts val="0"/>
              </a:spcBef>
              <a:buNone/>
              <a:defRPr sz="1000">
                <a:solidFill>
                  <a:schemeClr val="lt2"/>
                </a:solidFill>
              </a:defRPr>
            </a:lvl7pPr>
            <a:lvl8pPr lvl="7" rtl="0" algn="r">
              <a:spcBef>
                <a:spcPts val="0"/>
              </a:spcBef>
              <a:buNone/>
              <a:defRPr sz="1000">
                <a:solidFill>
                  <a:schemeClr val="lt2"/>
                </a:solidFill>
              </a:defRPr>
            </a:lvl8pPr>
            <a:lvl9pPr lvl="8" rtl="0" algn="r">
              <a:spcBef>
                <a:spcPts val="0"/>
              </a:spcBef>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theme" Target="../theme/theme3.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67916" y="313200"/>
            <a:ext cx="8208300" cy="679800"/>
          </a:xfrm>
          <a:prstGeom prst="rect">
            <a:avLst/>
          </a:prstGeom>
          <a:noFill/>
          <a:ln>
            <a:noFill/>
          </a:ln>
        </p:spPr>
        <p:txBody>
          <a:bodyPr anchorCtr="0" anchor="t" bIns="68575" lIns="68575" spcFirstLastPara="1" rIns="68575" wrap="square" tIns="68575"/>
          <a:lstStyle>
            <a:lvl1pPr indent="0" lvl="0" marL="0" marR="0" rtl="0" algn="l">
              <a:lnSpc>
                <a:spcPct val="111111"/>
              </a:lnSpc>
              <a:spcBef>
                <a:spcPts val="0"/>
              </a:spcBef>
              <a:spcAft>
                <a:spcPts val="0"/>
              </a:spcAft>
              <a:buClr>
                <a:schemeClr val="dk1"/>
              </a:buClr>
              <a:buSzPts val="1100"/>
              <a:buFont typeface="Times New Roman"/>
              <a:buNone/>
              <a:defRPr b="1" i="0" sz="27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52" name="Shape 52"/>
          <p:cNvSpPr txBox="1"/>
          <p:nvPr>
            <p:ph idx="1" type="body"/>
          </p:nvPr>
        </p:nvSpPr>
        <p:spPr>
          <a:xfrm>
            <a:off x="467916" y="1278731"/>
            <a:ext cx="8208300" cy="3213900"/>
          </a:xfrm>
          <a:prstGeom prst="rect">
            <a:avLst/>
          </a:prstGeom>
          <a:noFill/>
          <a:ln>
            <a:noFill/>
          </a:ln>
        </p:spPr>
        <p:txBody>
          <a:bodyPr anchorCtr="0" anchor="t" bIns="68575" lIns="68575" spcFirstLastPara="1" rIns="68575" wrap="square" tIns="68575"/>
          <a:lstStyle>
            <a:lvl1pPr indent="-228600" lvl="0" marL="457200" marR="0" rtl="0" algn="l">
              <a:lnSpc>
                <a:spcPct val="122222"/>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1pPr>
            <a:lvl2pPr indent="-317500" lvl="1" marL="914400" marR="0" rtl="0" algn="l">
              <a:lnSpc>
                <a:spcPct val="122222"/>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22222"/>
              </a:lnSpc>
              <a:spcBef>
                <a:spcPts val="0"/>
              </a:spcBef>
              <a:spcAft>
                <a:spcPts val="0"/>
              </a:spcAft>
              <a:buClr>
                <a:schemeClr val="accent4"/>
              </a:buClr>
              <a:buSzPts val="1400"/>
              <a:buFont typeface="Arial"/>
              <a:buChar char="‒"/>
              <a:defRPr b="0" i="0" sz="1400" u="none" cap="none" strike="noStrike">
                <a:solidFill>
                  <a:schemeClr val="lt2"/>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100"/>
              <a:buFont typeface="Arial"/>
              <a:buNone/>
              <a:defRPr b="0" i="0" sz="900" u="none" cap="none" strike="noStrike">
                <a:solidFill>
                  <a:schemeClr val="lt2"/>
                </a:solidFill>
                <a:latin typeface="Arial"/>
                <a:ea typeface="Arial"/>
                <a:cs typeface="Arial"/>
                <a:sym typeface="Arial"/>
              </a:defRPr>
            </a:lvl4pPr>
            <a:lvl5pPr indent="-317500" lvl="4" marL="2286000" marR="0" rtl="0" algn="l">
              <a:spcBef>
                <a:spcPts val="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cxnSp>
        <p:nvCxnSpPr>
          <p:cNvPr id="53" name="Shape 53"/>
          <p:cNvCxnSpPr/>
          <p:nvPr/>
        </p:nvCxnSpPr>
        <p:spPr>
          <a:xfrm>
            <a:off x="8506859" y="4890015"/>
            <a:ext cx="0" cy="64800"/>
          </a:xfrm>
          <a:prstGeom prst="straightConnector1">
            <a:avLst/>
          </a:prstGeom>
          <a:noFill/>
          <a:ln cap="flat" cmpd="sng" w="9525">
            <a:solidFill>
              <a:schemeClr val="dk2"/>
            </a:solidFill>
            <a:prstDash val="solid"/>
            <a:round/>
            <a:headEnd len="sm" w="sm" type="none"/>
            <a:tailEnd len="sm" w="sm" type="none"/>
          </a:ln>
        </p:spPr>
      </p:cxnSp>
      <p:sp>
        <p:nvSpPr>
          <p:cNvPr id="54" name="Shape 54"/>
          <p:cNvSpPr txBox="1"/>
          <p:nvPr>
            <p:ph idx="12" type="sldNum"/>
          </p:nvPr>
        </p:nvSpPr>
        <p:spPr>
          <a:xfrm>
            <a:off x="8539582" y="4886948"/>
            <a:ext cx="124500" cy="828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i="0" sz="600" u="none" cap="none" strike="noStrike">
                <a:solidFill>
                  <a:schemeClr val="dk2"/>
                </a:solidFill>
                <a:latin typeface="Arial"/>
                <a:ea typeface="Arial"/>
                <a:cs typeface="Arial"/>
                <a:sym typeface="Arial"/>
              </a:defRPr>
            </a:lvl1pPr>
            <a:lvl2pPr indent="0" lvl="1" marL="0" marR="0" rtl="0" algn="l">
              <a:spcBef>
                <a:spcPts val="0"/>
              </a:spcBef>
              <a:buNone/>
              <a:defRPr b="1" i="0" sz="600" u="none" cap="none" strike="noStrike">
                <a:solidFill>
                  <a:schemeClr val="dk2"/>
                </a:solidFill>
                <a:latin typeface="Arial"/>
                <a:ea typeface="Arial"/>
                <a:cs typeface="Arial"/>
                <a:sym typeface="Arial"/>
              </a:defRPr>
            </a:lvl2pPr>
            <a:lvl3pPr indent="0" lvl="2" marL="0" marR="0" rtl="0" algn="l">
              <a:spcBef>
                <a:spcPts val="0"/>
              </a:spcBef>
              <a:buNone/>
              <a:defRPr b="1" i="0" sz="600" u="none" cap="none" strike="noStrike">
                <a:solidFill>
                  <a:schemeClr val="dk2"/>
                </a:solidFill>
                <a:latin typeface="Arial"/>
                <a:ea typeface="Arial"/>
                <a:cs typeface="Arial"/>
                <a:sym typeface="Arial"/>
              </a:defRPr>
            </a:lvl3pPr>
            <a:lvl4pPr indent="0" lvl="3" marL="0" marR="0" rtl="0" algn="l">
              <a:spcBef>
                <a:spcPts val="0"/>
              </a:spcBef>
              <a:buNone/>
              <a:defRPr b="1" i="0" sz="600" u="none" cap="none" strike="noStrike">
                <a:solidFill>
                  <a:schemeClr val="dk2"/>
                </a:solidFill>
                <a:latin typeface="Arial"/>
                <a:ea typeface="Arial"/>
                <a:cs typeface="Arial"/>
                <a:sym typeface="Arial"/>
              </a:defRPr>
            </a:lvl4pPr>
            <a:lvl5pPr indent="0" lvl="4" marL="0" marR="0" rtl="0" algn="l">
              <a:spcBef>
                <a:spcPts val="0"/>
              </a:spcBef>
              <a:buNone/>
              <a:defRPr b="1" i="0" sz="600" u="none" cap="none" strike="noStrike">
                <a:solidFill>
                  <a:schemeClr val="dk2"/>
                </a:solidFill>
                <a:latin typeface="Arial"/>
                <a:ea typeface="Arial"/>
                <a:cs typeface="Arial"/>
                <a:sym typeface="Arial"/>
              </a:defRPr>
            </a:lvl5pPr>
            <a:lvl6pPr indent="0" lvl="5" marL="0" marR="0" rtl="0" algn="l">
              <a:spcBef>
                <a:spcPts val="0"/>
              </a:spcBef>
              <a:buNone/>
              <a:defRPr b="1" i="0" sz="600" u="none" cap="none" strike="noStrike">
                <a:solidFill>
                  <a:schemeClr val="dk2"/>
                </a:solidFill>
                <a:latin typeface="Arial"/>
                <a:ea typeface="Arial"/>
                <a:cs typeface="Arial"/>
                <a:sym typeface="Arial"/>
              </a:defRPr>
            </a:lvl6pPr>
            <a:lvl7pPr indent="0" lvl="6" marL="0" marR="0" rtl="0" algn="l">
              <a:spcBef>
                <a:spcPts val="0"/>
              </a:spcBef>
              <a:buNone/>
              <a:defRPr b="1" i="0" sz="600" u="none" cap="none" strike="noStrike">
                <a:solidFill>
                  <a:schemeClr val="dk2"/>
                </a:solidFill>
                <a:latin typeface="Arial"/>
                <a:ea typeface="Arial"/>
                <a:cs typeface="Arial"/>
                <a:sym typeface="Arial"/>
              </a:defRPr>
            </a:lvl7pPr>
            <a:lvl8pPr indent="0" lvl="7" marL="0" marR="0" rtl="0" algn="l">
              <a:spcBef>
                <a:spcPts val="0"/>
              </a:spcBef>
              <a:buNone/>
              <a:defRPr b="1" i="0" sz="600" u="none" cap="none" strike="noStrike">
                <a:solidFill>
                  <a:schemeClr val="dk2"/>
                </a:solidFill>
                <a:latin typeface="Arial"/>
                <a:ea typeface="Arial"/>
                <a:cs typeface="Arial"/>
                <a:sym typeface="Arial"/>
              </a:defRPr>
            </a:lvl8pPr>
            <a:lvl9pPr indent="0" lvl="8" marL="0" marR="0" rtl="0" algn="l">
              <a:spcBef>
                <a:spcPts val="0"/>
              </a:spcBef>
              <a:buNone/>
              <a:defRPr b="1" i="0" sz="6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
        <p:nvSpPr>
          <p:cNvPr id="55" name="Shape 55"/>
          <p:cNvSpPr txBox="1"/>
          <p:nvPr>
            <p:ph idx="11" type="ftr"/>
          </p:nvPr>
        </p:nvSpPr>
        <p:spPr>
          <a:xfrm>
            <a:off x="6686316" y="4886948"/>
            <a:ext cx="1793100" cy="82800"/>
          </a:xfrm>
          <a:prstGeom prst="rect">
            <a:avLst/>
          </a:prstGeom>
          <a:noFill/>
          <a:ln>
            <a:noFill/>
          </a:ln>
        </p:spPr>
        <p:txBody>
          <a:bodyPr anchorCtr="0" anchor="ctr" bIns="68575" lIns="68575" spcFirstLastPara="1" rIns="68575" wrap="square" tIns="68575"/>
          <a:lstStyle>
            <a:lvl1pPr indent="0" lvl="0" marL="0" marR="0" rtl="0" algn="r">
              <a:spcBef>
                <a:spcPts val="0"/>
              </a:spcBef>
              <a:spcAft>
                <a:spcPts val="0"/>
              </a:spcAft>
              <a:buSzPts val="1100"/>
              <a:buNone/>
              <a:defRPr b="1" i="0" sz="500" u="none" cap="none" strike="noStrike">
                <a:solidFill>
                  <a:schemeClr val="dk2"/>
                </a:solidFill>
                <a:latin typeface="Arial"/>
                <a:ea typeface="Arial"/>
                <a:cs typeface="Arial"/>
                <a:sym typeface="Arial"/>
              </a:defRPr>
            </a:lvl1pPr>
            <a:lvl2pPr indent="0" lvl="1" marL="3429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indent="0" lvl="2" marL="6858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indent="0" lvl="3" marL="10287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indent="0" lvl="4" marL="13716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indent="0" lvl="5" marL="17145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indent="0" lvl="6" marL="20574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indent="0" lvl="7" marL="24003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indent="0" lvl="8" marL="2743200"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9.png"/><Relationship Id="rId4" Type="http://schemas.openxmlformats.org/officeDocument/2006/relationships/hyperlink" Target="https://www.overviewdocs.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hyperlink" Target="https://try.github.io" TargetMode="External"/><Relationship Id="rId4" Type="http://schemas.openxmlformats.org/officeDocument/2006/relationships/hyperlink" Target="http://pcottle.github.io/learnGitBranchi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cxnSp>
        <p:nvCxnSpPr>
          <p:cNvPr id="295" name="Shape 295"/>
          <p:cNvCxnSpPr/>
          <p:nvPr/>
        </p:nvCxnSpPr>
        <p:spPr>
          <a:xfrm>
            <a:off x="8504756" y="4896374"/>
            <a:ext cx="0" cy="64800"/>
          </a:xfrm>
          <a:prstGeom prst="straightConnector1">
            <a:avLst/>
          </a:prstGeom>
          <a:noFill/>
          <a:ln cap="flat" cmpd="sng" w="9525">
            <a:solidFill>
              <a:schemeClr val="dk2"/>
            </a:solidFill>
            <a:prstDash val="solid"/>
            <a:round/>
            <a:headEnd len="sm" w="sm" type="none"/>
            <a:tailEnd len="sm" w="sm" type="none"/>
          </a:ln>
        </p:spPr>
      </p:cxnSp>
      <p:sp>
        <p:nvSpPr>
          <p:cNvPr id="296" name="Shape 296"/>
          <p:cNvSpPr txBox="1"/>
          <p:nvPr>
            <p:ph idx="12" type="sldNum"/>
          </p:nvPr>
        </p:nvSpPr>
        <p:spPr>
          <a:xfrm>
            <a:off x="8539582" y="4886948"/>
            <a:ext cx="124500" cy="82800"/>
          </a:xfrm>
          <a:prstGeom prst="rect">
            <a:avLst/>
          </a:prstGeom>
        </p:spPr>
        <p:txBody>
          <a:bodyPr anchorCtr="0" anchor="ctr" bIns="0" lIns="0" spcFirstLastPara="1" rIns="0" wrap="square" tIns="0">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sp>
        <p:nvSpPr>
          <p:cNvPr id="297" name="Shape 297"/>
          <p:cNvSpPr txBox="1"/>
          <p:nvPr/>
        </p:nvSpPr>
        <p:spPr>
          <a:xfrm>
            <a:off x="910050" y="1093375"/>
            <a:ext cx="7323900" cy="118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1"/>
                </a:solidFill>
              </a:rPr>
              <a:t>Application frameworks</a:t>
            </a:r>
            <a:endParaRPr sz="3600">
              <a:solidFill>
                <a:schemeClr val="lt1"/>
              </a:solidFill>
            </a:endParaRPr>
          </a:p>
        </p:txBody>
      </p:sp>
      <p:sp>
        <p:nvSpPr>
          <p:cNvPr id="298" name="Shape 298"/>
          <p:cNvSpPr txBox="1"/>
          <p:nvPr/>
        </p:nvSpPr>
        <p:spPr>
          <a:xfrm>
            <a:off x="1055350" y="2929500"/>
            <a:ext cx="7323900" cy="118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lt1"/>
                </a:solidFill>
              </a:rPr>
              <a:t>JavaScript, Version controlling and NoSQL</a:t>
            </a:r>
            <a:endParaRPr sz="3600">
              <a:solidFill>
                <a:schemeClr val="lt1"/>
              </a:solidFill>
            </a:endParaRPr>
          </a:p>
          <a:p>
            <a:pPr indent="0" lvl="0" marL="0" rtl="0" algn="ctr">
              <a:spcBef>
                <a:spcPts val="0"/>
              </a:spcBef>
              <a:spcAft>
                <a:spcPts val="0"/>
              </a:spcAft>
              <a:buNone/>
            </a:pPr>
            <a:r>
              <a:t/>
            </a:r>
            <a:endParaRPr sz="3600">
              <a:solidFill>
                <a:schemeClr val="lt1"/>
              </a:solidFill>
            </a:endParaRP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Shape 355"/>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Callback and promises</a:t>
            </a:r>
            <a:endParaRPr/>
          </a:p>
        </p:txBody>
      </p:sp>
      <p:sp>
        <p:nvSpPr>
          <p:cNvPr id="356" name="Shape 356"/>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342900" lvl="0" marL="457200" marR="0" rtl="0" algn="l">
              <a:lnSpc>
                <a:spcPct val="100000"/>
              </a:lnSpc>
              <a:spcBef>
                <a:spcPts val="0"/>
              </a:spcBef>
              <a:spcAft>
                <a:spcPts val="0"/>
              </a:spcAft>
              <a:buSzPts val="1800"/>
              <a:buChar char="●"/>
            </a:pPr>
            <a:r>
              <a:rPr b="0" lang="en" sz="1800"/>
              <a:t>JavaScript is asynchronous. All I/O operations in JavaScript is implemented to be asynchronous by nature.</a:t>
            </a:r>
            <a:endParaRPr b="0" sz="1800"/>
          </a:p>
          <a:p>
            <a:pPr indent="-342900" lvl="0" marL="457200" marR="0" rtl="0" algn="l">
              <a:lnSpc>
                <a:spcPct val="100000"/>
              </a:lnSpc>
              <a:spcBef>
                <a:spcPts val="0"/>
              </a:spcBef>
              <a:spcAft>
                <a:spcPts val="0"/>
              </a:spcAft>
              <a:buSzPts val="1800"/>
              <a:buChar char="●"/>
            </a:pPr>
            <a:r>
              <a:rPr b="0" lang="en" sz="1800"/>
              <a:t>Reason for this is JavaScript being a single threaded language if an I/O operations holds the thread till it get completed JavaScript won’t perform well as a programming language.</a:t>
            </a:r>
            <a:endParaRPr b="0" sz="1800"/>
          </a:p>
          <a:p>
            <a:pPr indent="-342900" lvl="0" marL="457200" marR="0" rtl="0" algn="l">
              <a:lnSpc>
                <a:spcPct val="100000"/>
              </a:lnSpc>
              <a:spcBef>
                <a:spcPts val="0"/>
              </a:spcBef>
              <a:spcAft>
                <a:spcPts val="0"/>
              </a:spcAft>
              <a:buSzPts val="1800"/>
              <a:buChar char="●"/>
            </a:pPr>
            <a:r>
              <a:rPr b="0" lang="en" sz="1800"/>
              <a:t>But asynchronous operation introduce difficulty when we need to do synchronous processing using data.</a:t>
            </a:r>
            <a:endParaRPr b="0" sz="1800"/>
          </a:p>
          <a:p>
            <a:pPr indent="-342900" lvl="0" marL="457200" marR="0" rtl="0" algn="l">
              <a:lnSpc>
                <a:spcPct val="100000"/>
              </a:lnSpc>
              <a:spcBef>
                <a:spcPts val="0"/>
              </a:spcBef>
              <a:spcAft>
                <a:spcPts val="0"/>
              </a:spcAft>
              <a:buSzPts val="1800"/>
              <a:buChar char="●"/>
            </a:pPr>
            <a:r>
              <a:rPr b="0" lang="en" sz="1800"/>
              <a:t>This is solved by using callbacks and promises.</a:t>
            </a:r>
            <a:endParaRPr b="0" sz="1800"/>
          </a:p>
          <a:p>
            <a:pPr indent="-342900" lvl="0" marL="457200" marR="0" rtl="0" algn="l">
              <a:lnSpc>
                <a:spcPct val="100000"/>
              </a:lnSpc>
              <a:spcBef>
                <a:spcPts val="0"/>
              </a:spcBef>
              <a:spcAft>
                <a:spcPts val="0"/>
              </a:spcAft>
              <a:buSzPts val="1800"/>
              <a:buChar char="●"/>
            </a:pPr>
            <a:r>
              <a:rPr b="0" lang="en" sz="1800"/>
              <a:t>Callback is a function that is being passed to an async task and on completion the function will be executed.</a:t>
            </a:r>
            <a:endParaRPr b="0" sz="1800"/>
          </a:p>
          <a:p>
            <a:pPr indent="-342900" lvl="0" marL="457200" marR="0" rtl="0" algn="l">
              <a:lnSpc>
                <a:spcPct val="100000"/>
              </a:lnSpc>
              <a:spcBef>
                <a:spcPts val="0"/>
              </a:spcBef>
              <a:spcAft>
                <a:spcPts val="0"/>
              </a:spcAft>
              <a:buSzPts val="1800"/>
              <a:buChar char="●"/>
            </a:pPr>
            <a:r>
              <a:rPr b="0" lang="en" sz="1800"/>
              <a:t>Promise is an object that is being returned from async tasks. Promise have properties to deal with async operations synchronously.</a:t>
            </a:r>
            <a:endParaRPr b="0" sz="1800"/>
          </a:p>
          <a:p>
            <a:pPr indent="0" lvl="0" marL="0" marR="0" rtl="0" algn="l">
              <a:lnSpc>
                <a:spcPct val="100000"/>
              </a:lnSpc>
              <a:spcBef>
                <a:spcPts val="1600"/>
              </a:spcBef>
              <a:spcAft>
                <a:spcPts val="1600"/>
              </a:spcAft>
              <a:buNone/>
            </a:pPr>
            <a:r>
              <a:t/>
            </a:r>
            <a:endParaRPr b="0"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Shape 361"/>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Callback and promises… </a:t>
            </a:r>
            <a:endParaRPr/>
          </a:p>
        </p:txBody>
      </p:sp>
      <p:sp>
        <p:nvSpPr>
          <p:cNvPr id="362" name="Shape 362"/>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342900" lvl="0" marL="457200" marR="0" rtl="0" algn="l">
              <a:lnSpc>
                <a:spcPct val="100000"/>
              </a:lnSpc>
              <a:spcBef>
                <a:spcPts val="0"/>
              </a:spcBef>
              <a:spcAft>
                <a:spcPts val="0"/>
              </a:spcAft>
              <a:buSzPts val="1800"/>
              <a:buChar char="●"/>
            </a:pPr>
            <a:r>
              <a:rPr b="0" lang="en" sz="1800"/>
              <a:t>Nested callbacks passed into sequence of async tasks is referred to a ‘callback hell’.</a:t>
            </a:r>
            <a:endParaRPr b="0" sz="1800"/>
          </a:p>
          <a:p>
            <a:pPr indent="-342900" lvl="0" marL="457200" marR="0" rtl="0" algn="l">
              <a:lnSpc>
                <a:spcPct val="100000"/>
              </a:lnSpc>
              <a:spcBef>
                <a:spcPts val="0"/>
              </a:spcBef>
              <a:spcAft>
                <a:spcPts val="0"/>
              </a:spcAft>
              <a:buSzPts val="1800"/>
              <a:buChar char="●"/>
            </a:pPr>
            <a:r>
              <a:rPr b="0" lang="en" sz="1800"/>
              <a:t>Promise object was introduced to solve this problem.</a:t>
            </a:r>
            <a:endParaRPr b="0" sz="1800"/>
          </a:p>
          <a:p>
            <a:pPr indent="-342900" lvl="0" marL="457200" marR="0" rtl="0" algn="l">
              <a:lnSpc>
                <a:spcPct val="100000"/>
              </a:lnSpc>
              <a:spcBef>
                <a:spcPts val="0"/>
              </a:spcBef>
              <a:spcAft>
                <a:spcPts val="0"/>
              </a:spcAft>
              <a:buSzPts val="1800"/>
              <a:buChar char="●"/>
            </a:pPr>
            <a:r>
              <a:rPr b="0" lang="en" sz="1800"/>
              <a:t>Promise object has a set of properties, methods and mechanism of chaining to handle complex async tasks nicely.</a:t>
            </a:r>
            <a:endParaRPr b="0" sz="1800"/>
          </a:p>
          <a:p>
            <a:pPr indent="0" lvl="0" marL="0" marR="0" rtl="0" algn="l">
              <a:lnSpc>
                <a:spcPct val="100000"/>
              </a:lnSpc>
              <a:spcBef>
                <a:spcPts val="1600"/>
              </a:spcBef>
              <a:spcAft>
                <a:spcPts val="1600"/>
              </a:spcAft>
              <a:buNone/>
            </a:pPr>
            <a:r>
              <a:t/>
            </a:r>
            <a:endParaRPr b="0"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ph type="ctrTitle"/>
          </p:nvPr>
        </p:nvSpPr>
        <p:spPr>
          <a:xfrm>
            <a:off x="472775" y="1260050"/>
            <a:ext cx="3683100" cy="546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Version</a:t>
            </a:r>
            <a:r>
              <a:rPr lang="en"/>
              <a:t> controlling</a:t>
            </a:r>
            <a:endParaRPr/>
          </a:p>
        </p:txBody>
      </p:sp>
      <p:sp>
        <p:nvSpPr>
          <p:cNvPr id="368" name="Shape 368"/>
          <p:cNvSpPr txBox="1"/>
          <p:nvPr>
            <p:ph idx="2" type="body"/>
          </p:nvPr>
        </p:nvSpPr>
        <p:spPr>
          <a:xfrm>
            <a:off x="472775" y="1994479"/>
            <a:ext cx="3962400" cy="2414100"/>
          </a:xfrm>
          <a:prstGeom prst="rect">
            <a:avLst/>
          </a:prstGeom>
        </p:spPr>
        <p:txBody>
          <a:bodyPr anchorCtr="0" anchor="t" bIns="68575" lIns="68575" spcFirstLastPara="1" rIns="68575" wrap="square" tIns="68575">
            <a:noAutofit/>
          </a:bodyPr>
          <a:lstStyle/>
          <a:p>
            <a:pPr indent="-298450" lvl="0" marL="457200" rtl="0">
              <a:spcBef>
                <a:spcPts val="0"/>
              </a:spcBef>
              <a:spcAft>
                <a:spcPts val="0"/>
              </a:spcAft>
              <a:buSzPts val="1100"/>
              <a:buChar char="●"/>
            </a:pPr>
            <a:r>
              <a:rPr lang="en"/>
              <a:t>What and why?</a:t>
            </a:r>
            <a:endParaRPr/>
          </a:p>
          <a:p>
            <a:pPr indent="-298450" lvl="0" marL="457200" rtl="0">
              <a:spcBef>
                <a:spcPts val="0"/>
              </a:spcBef>
              <a:spcAft>
                <a:spcPts val="0"/>
              </a:spcAft>
              <a:buSzPts val="1100"/>
              <a:buChar char="●"/>
            </a:pPr>
            <a:r>
              <a:rPr lang="en"/>
              <a:t>Terminology</a:t>
            </a:r>
            <a:endParaRPr/>
          </a:p>
          <a:p>
            <a:pPr indent="-298450" lvl="0" marL="457200" rtl="0">
              <a:spcBef>
                <a:spcPts val="0"/>
              </a:spcBef>
              <a:spcAft>
                <a:spcPts val="0"/>
              </a:spcAft>
              <a:buSzPts val="1100"/>
              <a:buChar char="●"/>
            </a:pPr>
            <a:r>
              <a:rPr lang="en"/>
              <a:t>Best practices</a:t>
            </a:r>
            <a:endParaRPr/>
          </a:p>
          <a:p>
            <a:pPr indent="-298450" lvl="0" marL="457200" rtl="0">
              <a:spcBef>
                <a:spcPts val="0"/>
              </a:spcBef>
              <a:spcAft>
                <a:spcPts val="0"/>
              </a:spcAft>
              <a:buSzPts val="1100"/>
              <a:buChar char="●"/>
            </a:pPr>
            <a:r>
              <a:rPr lang="en"/>
              <a:t>GIT</a:t>
            </a:r>
            <a:endParaRPr/>
          </a:p>
        </p:txBody>
      </p:sp>
      <p:sp>
        <p:nvSpPr>
          <p:cNvPr id="369" name="Shape 369"/>
          <p:cNvSpPr/>
          <p:nvPr>
            <p:ph idx="3" type="pic"/>
          </p:nvPr>
        </p:nvSpPr>
        <p:spPr>
          <a:xfrm>
            <a:off x="4581524" y="0"/>
            <a:ext cx="4562700" cy="51435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Shape 374"/>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What?</a:t>
            </a:r>
            <a:endParaRPr/>
          </a:p>
        </p:txBody>
      </p:sp>
      <p:sp>
        <p:nvSpPr>
          <p:cNvPr id="375" name="Shape 375"/>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342900" lvl="0" marL="457200" marR="0" rtl="0" algn="l">
              <a:lnSpc>
                <a:spcPct val="100000"/>
              </a:lnSpc>
              <a:spcBef>
                <a:spcPts val="0"/>
              </a:spcBef>
              <a:spcAft>
                <a:spcPts val="0"/>
              </a:spcAft>
              <a:buSzPts val="1800"/>
              <a:buChar char="●"/>
            </a:pPr>
            <a:r>
              <a:rPr b="0" lang="en" sz="1800"/>
              <a:t>Managing changes to a source.</a:t>
            </a:r>
            <a:endParaRPr b="0" sz="1800"/>
          </a:p>
          <a:p>
            <a:pPr indent="-342900" lvl="0" marL="457200" marR="0" rtl="0" algn="l">
              <a:lnSpc>
                <a:spcPct val="100000"/>
              </a:lnSpc>
              <a:spcBef>
                <a:spcPts val="0"/>
              </a:spcBef>
              <a:spcAft>
                <a:spcPts val="0"/>
              </a:spcAft>
              <a:buSzPts val="1800"/>
              <a:buChar char="●"/>
            </a:pPr>
            <a:r>
              <a:rPr b="0" lang="en" sz="1800"/>
              <a:t>Changes are identified using a revision number.</a:t>
            </a:r>
            <a:endParaRPr b="0" sz="1800"/>
          </a:p>
          <a:p>
            <a:pPr indent="-342900" lvl="0" marL="457200" marR="0" rtl="0" algn="l">
              <a:lnSpc>
                <a:spcPct val="100000"/>
              </a:lnSpc>
              <a:spcBef>
                <a:spcPts val="0"/>
              </a:spcBef>
              <a:spcAft>
                <a:spcPts val="0"/>
              </a:spcAft>
              <a:buSzPts val="1800"/>
              <a:buChar char="●"/>
            </a:pPr>
            <a:r>
              <a:rPr b="0" lang="en" sz="1800"/>
              <a:t>Each revision has its timestamp as well as the person who done the change.</a:t>
            </a:r>
            <a:endParaRPr b="0" sz="1800"/>
          </a:p>
          <a:p>
            <a:pPr indent="-342900" lvl="0" marL="457200" marR="0" rtl="0" algn="l">
              <a:lnSpc>
                <a:spcPct val="100000"/>
              </a:lnSpc>
              <a:spcBef>
                <a:spcPts val="0"/>
              </a:spcBef>
              <a:spcAft>
                <a:spcPts val="0"/>
              </a:spcAft>
              <a:buSzPts val="1800"/>
              <a:buChar char="●"/>
            </a:pPr>
            <a:r>
              <a:rPr b="0" lang="en" sz="1800"/>
              <a:t>Revisions can be restored, compared and merged.</a:t>
            </a:r>
            <a:endParaRPr b="0" sz="1800"/>
          </a:p>
          <a:p>
            <a:pPr indent="-342900" lvl="0" marL="457200" marR="0" rtl="0" algn="l">
              <a:lnSpc>
                <a:spcPct val="100000"/>
              </a:lnSpc>
              <a:spcBef>
                <a:spcPts val="0"/>
              </a:spcBef>
              <a:spcAft>
                <a:spcPts val="0"/>
              </a:spcAft>
              <a:buSzPts val="1800"/>
              <a:buChar char="●"/>
            </a:pPr>
            <a:r>
              <a:rPr b="0" lang="en" sz="1800"/>
              <a:t>“Management of multiple revisions of the same unit of information”</a:t>
            </a:r>
            <a:endParaRPr b="0" sz="1800"/>
          </a:p>
          <a:p>
            <a:pPr indent="0" lvl="0" marL="0" marR="0" rtl="0" algn="l">
              <a:lnSpc>
                <a:spcPct val="100000"/>
              </a:lnSpc>
              <a:spcBef>
                <a:spcPts val="1600"/>
              </a:spcBef>
              <a:spcAft>
                <a:spcPts val="1600"/>
              </a:spcAft>
              <a:buNone/>
            </a:pPr>
            <a:r>
              <a:t/>
            </a:r>
            <a:endParaRPr b="0"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Shape 380"/>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Why?</a:t>
            </a:r>
            <a:endParaRPr/>
          </a:p>
        </p:txBody>
      </p:sp>
      <p:sp>
        <p:nvSpPr>
          <p:cNvPr id="381" name="Shape 381"/>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342900" lvl="0" marL="457200" marR="0" rtl="0" algn="l">
              <a:lnSpc>
                <a:spcPct val="100000"/>
              </a:lnSpc>
              <a:spcBef>
                <a:spcPts val="0"/>
              </a:spcBef>
              <a:spcAft>
                <a:spcPts val="0"/>
              </a:spcAft>
              <a:buSzPts val="1800"/>
              <a:buChar char="●"/>
            </a:pPr>
            <a:r>
              <a:rPr b="0" lang="en" sz="1800"/>
              <a:t>Easier backups and centralized source code repository.</a:t>
            </a:r>
            <a:endParaRPr b="0" sz="1800"/>
          </a:p>
          <a:p>
            <a:pPr indent="-342900" lvl="0" marL="457200" marR="0" rtl="0" algn="l">
              <a:lnSpc>
                <a:spcPct val="100000"/>
              </a:lnSpc>
              <a:spcBef>
                <a:spcPts val="0"/>
              </a:spcBef>
              <a:spcAft>
                <a:spcPts val="0"/>
              </a:spcAft>
              <a:buSzPts val="1800"/>
              <a:buChar char="●"/>
            </a:pPr>
            <a:r>
              <a:rPr b="0" lang="en" sz="1800"/>
              <a:t>Easy collaborative development.</a:t>
            </a:r>
            <a:endParaRPr b="0" sz="1800"/>
          </a:p>
          <a:p>
            <a:pPr indent="-342900" lvl="0" marL="457200" marR="0" rtl="0" algn="l">
              <a:lnSpc>
                <a:spcPct val="100000"/>
              </a:lnSpc>
              <a:spcBef>
                <a:spcPts val="0"/>
              </a:spcBef>
              <a:spcAft>
                <a:spcPts val="0"/>
              </a:spcAft>
              <a:buSzPts val="1800"/>
              <a:buChar char="●"/>
            </a:pPr>
            <a:r>
              <a:rPr b="0" lang="en" sz="1800"/>
              <a:t>Overview of changes performed to a file.</a:t>
            </a:r>
            <a:endParaRPr b="0" sz="1800"/>
          </a:p>
          <a:p>
            <a:pPr indent="-342900" lvl="0" marL="457200" marR="0" rtl="0" algn="l">
              <a:lnSpc>
                <a:spcPct val="100000"/>
              </a:lnSpc>
              <a:spcBef>
                <a:spcPts val="0"/>
              </a:spcBef>
              <a:spcAft>
                <a:spcPts val="0"/>
              </a:spcAft>
              <a:buSzPts val="1800"/>
              <a:buChar char="●"/>
            </a:pPr>
            <a:r>
              <a:rPr b="0" lang="en" sz="1800"/>
              <a:t>Access control.</a:t>
            </a:r>
            <a:endParaRPr b="0" sz="1800"/>
          </a:p>
          <a:p>
            <a:pPr indent="-342900" lvl="0" marL="457200" marR="0" rtl="0" algn="l">
              <a:lnSpc>
                <a:spcPct val="100000"/>
              </a:lnSpc>
              <a:spcBef>
                <a:spcPts val="0"/>
              </a:spcBef>
              <a:spcAft>
                <a:spcPts val="0"/>
              </a:spcAft>
              <a:buSzPts val="1800"/>
              <a:buChar char="●"/>
            </a:pPr>
            <a:r>
              <a:rPr b="0" lang="en" sz="1800"/>
              <a:t>Conflict resolvement.</a:t>
            </a:r>
            <a:endParaRPr b="0" sz="1800"/>
          </a:p>
          <a:p>
            <a:pPr indent="0" lvl="0" marL="0" marR="0" rtl="0" algn="l">
              <a:lnSpc>
                <a:spcPct val="100000"/>
              </a:lnSpc>
              <a:spcBef>
                <a:spcPts val="1600"/>
              </a:spcBef>
              <a:spcAft>
                <a:spcPts val="1600"/>
              </a:spcAft>
              <a:buNone/>
            </a:pPr>
            <a:r>
              <a:t/>
            </a:r>
            <a:endParaRPr b="0"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Shape 386"/>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Terminology</a:t>
            </a:r>
            <a:endParaRPr/>
          </a:p>
        </p:txBody>
      </p:sp>
      <p:sp>
        <p:nvSpPr>
          <p:cNvPr id="387" name="Shape 387"/>
          <p:cNvSpPr txBox="1"/>
          <p:nvPr>
            <p:ph idx="1" type="body"/>
          </p:nvPr>
        </p:nvSpPr>
        <p:spPr>
          <a:xfrm>
            <a:off x="864525" y="964550"/>
            <a:ext cx="7575300" cy="3972900"/>
          </a:xfrm>
          <a:prstGeom prst="rect">
            <a:avLst/>
          </a:prstGeom>
        </p:spPr>
        <p:txBody>
          <a:bodyPr anchorCtr="0" anchor="t" bIns="68575" lIns="68575" spcFirstLastPara="1" rIns="68575" wrap="square" tIns="68575">
            <a:noAutofit/>
          </a:bodyPr>
          <a:lstStyle/>
          <a:p>
            <a:pPr indent="-342900" lvl="0" marL="457200" marR="0" rtl="0" algn="l">
              <a:lnSpc>
                <a:spcPct val="100000"/>
              </a:lnSpc>
              <a:spcBef>
                <a:spcPts val="0"/>
              </a:spcBef>
              <a:spcAft>
                <a:spcPts val="0"/>
              </a:spcAft>
              <a:buSzPts val="1800"/>
              <a:buChar char="●"/>
            </a:pPr>
            <a:r>
              <a:rPr b="0" lang="en" sz="1800"/>
              <a:t>Repository</a:t>
            </a:r>
            <a:endParaRPr b="0" sz="1800"/>
          </a:p>
          <a:p>
            <a:pPr indent="-342900" lvl="1" marL="914400" marR="0" rtl="0" algn="l">
              <a:lnSpc>
                <a:spcPct val="100000"/>
              </a:lnSpc>
              <a:spcBef>
                <a:spcPts val="0"/>
              </a:spcBef>
              <a:spcAft>
                <a:spcPts val="0"/>
              </a:spcAft>
              <a:buClr>
                <a:schemeClr val="dk1"/>
              </a:buClr>
              <a:buSzPts val="1800"/>
              <a:buChar char="○"/>
            </a:pPr>
            <a:r>
              <a:rPr lang="en" sz="1800">
                <a:solidFill>
                  <a:schemeClr val="dk1"/>
                </a:solidFill>
              </a:rPr>
              <a:t>Central location where all the files are being kept. Usually a directory with set of files. </a:t>
            </a:r>
            <a:endParaRPr sz="1800">
              <a:solidFill>
                <a:schemeClr val="dk1"/>
              </a:solidFill>
            </a:endParaRPr>
          </a:p>
          <a:p>
            <a:pPr indent="-342900" lvl="0" marL="457200" marR="0" rtl="0" algn="l">
              <a:lnSpc>
                <a:spcPct val="100000"/>
              </a:lnSpc>
              <a:spcBef>
                <a:spcPts val="0"/>
              </a:spcBef>
              <a:spcAft>
                <a:spcPts val="0"/>
              </a:spcAft>
              <a:buSzPts val="1800"/>
              <a:buChar char="●"/>
            </a:pPr>
            <a:r>
              <a:rPr b="0" lang="en" sz="1800"/>
              <a:t>Trunk</a:t>
            </a:r>
            <a:endParaRPr b="0" sz="1800"/>
          </a:p>
          <a:p>
            <a:pPr indent="-342900" lvl="1" marL="914400" marR="0" rtl="0" algn="l">
              <a:lnSpc>
                <a:spcPct val="100000"/>
              </a:lnSpc>
              <a:spcBef>
                <a:spcPts val="0"/>
              </a:spcBef>
              <a:spcAft>
                <a:spcPts val="0"/>
              </a:spcAft>
              <a:buClr>
                <a:schemeClr val="dk1"/>
              </a:buClr>
              <a:buSzPts val="1800"/>
              <a:buChar char="○"/>
            </a:pPr>
            <a:r>
              <a:rPr lang="en" sz="1800">
                <a:solidFill>
                  <a:schemeClr val="dk1"/>
                </a:solidFill>
              </a:rPr>
              <a:t>Also referred to as master branch. This is where the most stable code is being placed which is referred as the production code.</a:t>
            </a:r>
            <a:endParaRPr sz="1800">
              <a:solidFill>
                <a:schemeClr val="dk1"/>
              </a:solidFill>
            </a:endParaRPr>
          </a:p>
          <a:p>
            <a:pPr indent="-342900" lvl="0" marL="457200" marR="0" rtl="0" algn="l">
              <a:lnSpc>
                <a:spcPct val="100000"/>
              </a:lnSpc>
              <a:spcBef>
                <a:spcPts val="0"/>
              </a:spcBef>
              <a:spcAft>
                <a:spcPts val="0"/>
              </a:spcAft>
              <a:buSzPts val="1800"/>
              <a:buChar char="●"/>
            </a:pPr>
            <a:r>
              <a:rPr b="0" lang="en" sz="1800"/>
              <a:t>Stage</a:t>
            </a:r>
            <a:endParaRPr b="0" sz="1800"/>
          </a:p>
          <a:p>
            <a:pPr indent="-342900" lvl="1" marL="914400" marR="0" rtl="0" algn="l">
              <a:lnSpc>
                <a:spcPct val="100000"/>
              </a:lnSpc>
              <a:spcBef>
                <a:spcPts val="0"/>
              </a:spcBef>
              <a:spcAft>
                <a:spcPts val="0"/>
              </a:spcAft>
              <a:buClr>
                <a:schemeClr val="dk1"/>
              </a:buClr>
              <a:buSzPts val="1800"/>
              <a:buChar char="○"/>
            </a:pPr>
            <a:r>
              <a:rPr lang="en" sz="1800">
                <a:solidFill>
                  <a:schemeClr val="dk1"/>
                </a:solidFill>
              </a:rPr>
              <a:t>Mark files for tracking changes.</a:t>
            </a:r>
            <a:endParaRPr sz="1800">
              <a:solidFill>
                <a:schemeClr val="dk1"/>
              </a:solidFill>
            </a:endParaRPr>
          </a:p>
          <a:p>
            <a:pPr indent="-342900" lvl="0" marL="457200" marR="0" rtl="0" algn="l">
              <a:lnSpc>
                <a:spcPct val="100000"/>
              </a:lnSpc>
              <a:spcBef>
                <a:spcPts val="0"/>
              </a:spcBef>
              <a:spcAft>
                <a:spcPts val="0"/>
              </a:spcAft>
              <a:buSzPts val="1800"/>
              <a:buChar char="●"/>
            </a:pPr>
            <a:r>
              <a:rPr b="0" lang="en" sz="1800"/>
              <a:t>Commit</a:t>
            </a:r>
            <a:endParaRPr b="0" sz="1800"/>
          </a:p>
          <a:p>
            <a:pPr indent="-342900" lvl="1" marL="914400" marR="0" rtl="0" algn="l">
              <a:lnSpc>
                <a:spcPct val="100000"/>
              </a:lnSpc>
              <a:spcBef>
                <a:spcPts val="0"/>
              </a:spcBef>
              <a:spcAft>
                <a:spcPts val="0"/>
              </a:spcAft>
              <a:buClr>
                <a:schemeClr val="dk1"/>
              </a:buClr>
              <a:buSzPts val="1800"/>
              <a:buChar char="○"/>
            </a:pPr>
            <a:r>
              <a:rPr lang="en" sz="1800">
                <a:solidFill>
                  <a:schemeClr val="dk1"/>
                </a:solidFill>
              </a:rPr>
              <a:t>Create a snapshot of the changes being made to the files.</a:t>
            </a:r>
            <a:endParaRPr sz="1800">
              <a:solidFill>
                <a:schemeClr val="dk1"/>
              </a:solidFill>
            </a:endParaRPr>
          </a:p>
          <a:p>
            <a:pPr indent="0" lvl="0" marL="0" marR="0" rtl="0" algn="l">
              <a:lnSpc>
                <a:spcPct val="100000"/>
              </a:lnSpc>
              <a:spcBef>
                <a:spcPts val="1600"/>
              </a:spcBef>
              <a:spcAft>
                <a:spcPts val="0"/>
              </a:spcAft>
              <a:buNone/>
            </a:pPr>
            <a:r>
              <a:t/>
            </a:r>
            <a:endParaRPr sz="1800"/>
          </a:p>
          <a:p>
            <a:pPr indent="0" lvl="0" marL="0" marR="0" rtl="0" algn="l">
              <a:lnSpc>
                <a:spcPct val="100000"/>
              </a:lnSpc>
              <a:spcBef>
                <a:spcPts val="1600"/>
              </a:spcBef>
              <a:spcAft>
                <a:spcPts val="1600"/>
              </a:spcAft>
              <a:buNone/>
            </a:pPr>
            <a:r>
              <a:t/>
            </a:r>
            <a:endParaRPr b="0"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Shape 392"/>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Terminology… </a:t>
            </a:r>
            <a:endParaRPr/>
          </a:p>
        </p:txBody>
      </p:sp>
      <p:sp>
        <p:nvSpPr>
          <p:cNvPr id="393" name="Shape 393"/>
          <p:cNvSpPr txBox="1"/>
          <p:nvPr>
            <p:ph idx="1" type="body"/>
          </p:nvPr>
        </p:nvSpPr>
        <p:spPr>
          <a:xfrm>
            <a:off x="864525" y="964550"/>
            <a:ext cx="7575300" cy="3972900"/>
          </a:xfrm>
          <a:prstGeom prst="rect">
            <a:avLst/>
          </a:prstGeom>
        </p:spPr>
        <p:txBody>
          <a:bodyPr anchorCtr="0" anchor="t" bIns="68575" lIns="68575" spcFirstLastPara="1" rIns="68575" wrap="square" tIns="68575">
            <a:noAutofit/>
          </a:bodyPr>
          <a:lstStyle/>
          <a:p>
            <a:pPr indent="-342900" lvl="0" marL="457200" rtl="0">
              <a:lnSpc>
                <a:spcPct val="100000"/>
              </a:lnSpc>
              <a:spcBef>
                <a:spcPts val="0"/>
              </a:spcBef>
              <a:spcAft>
                <a:spcPts val="0"/>
              </a:spcAft>
              <a:buSzPts val="1800"/>
              <a:buChar char="●"/>
            </a:pPr>
            <a:r>
              <a:rPr b="0" lang="en" sz="1800"/>
              <a:t>Branch</a:t>
            </a:r>
            <a:endParaRPr b="0" sz="1800"/>
          </a:p>
          <a:p>
            <a:pPr indent="-342900" lvl="1" marL="914400" rtl="0">
              <a:lnSpc>
                <a:spcPct val="100000"/>
              </a:lnSpc>
              <a:spcBef>
                <a:spcPts val="0"/>
              </a:spcBef>
              <a:spcAft>
                <a:spcPts val="0"/>
              </a:spcAft>
              <a:buClr>
                <a:schemeClr val="dk1"/>
              </a:buClr>
              <a:buSzPts val="1800"/>
              <a:buChar char="○"/>
            </a:pPr>
            <a:r>
              <a:rPr lang="en" sz="1800">
                <a:solidFill>
                  <a:schemeClr val="dk1"/>
                </a:solidFill>
              </a:rPr>
              <a:t>Copy of the master branch taken at a given point. All the feature developments and bug fixes will be done in a branch. Usually it is allowed to have multiple branches at the same time.</a:t>
            </a:r>
            <a:endParaRPr sz="1800">
              <a:solidFill>
                <a:schemeClr val="dk1"/>
              </a:solidFill>
            </a:endParaRPr>
          </a:p>
          <a:p>
            <a:pPr indent="-342900" lvl="0" marL="457200" rtl="0">
              <a:lnSpc>
                <a:spcPct val="100000"/>
              </a:lnSpc>
              <a:spcBef>
                <a:spcPts val="0"/>
              </a:spcBef>
              <a:spcAft>
                <a:spcPts val="0"/>
              </a:spcAft>
              <a:buClr>
                <a:schemeClr val="dk1"/>
              </a:buClr>
              <a:buSzPts val="1800"/>
              <a:buChar char="●"/>
            </a:pPr>
            <a:r>
              <a:rPr b="0" lang="en" sz="1800"/>
              <a:t>Checkout</a:t>
            </a:r>
            <a:endParaRPr b="0" sz="1800"/>
          </a:p>
          <a:p>
            <a:pPr indent="-342900" lvl="1" marL="914400" rtl="0">
              <a:lnSpc>
                <a:spcPct val="100000"/>
              </a:lnSpc>
              <a:spcBef>
                <a:spcPts val="0"/>
              </a:spcBef>
              <a:spcAft>
                <a:spcPts val="0"/>
              </a:spcAft>
              <a:buClr>
                <a:schemeClr val="dk1"/>
              </a:buClr>
              <a:buSzPts val="1800"/>
              <a:buChar char="○"/>
            </a:pPr>
            <a:r>
              <a:rPr lang="en" sz="1800">
                <a:solidFill>
                  <a:schemeClr val="dk1"/>
                </a:solidFill>
              </a:rPr>
              <a:t>Mark/unlock file for changing.</a:t>
            </a:r>
            <a:endParaRPr sz="1800">
              <a:solidFill>
                <a:schemeClr val="dk1"/>
              </a:solidFill>
            </a:endParaRPr>
          </a:p>
          <a:p>
            <a:pPr indent="-342900" lvl="0" marL="457200" rtl="0">
              <a:lnSpc>
                <a:spcPct val="100000"/>
              </a:lnSpc>
              <a:spcBef>
                <a:spcPts val="0"/>
              </a:spcBef>
              <a:spcAft>
                <a:spcPts val="0"/>
              </a:spcAft>
              <a:buClr>
                <a:schemeClr val="dk1"/>
              </a:buClr>
              <a:buSzPts val="1800"/>
              <a:buChar char="●"/>
            </a:pPr>
            <a:r>
              <a:rPr b="0" lang="en" sz="1800"/>
              <a:t>Merge</a:t>
            </a:r>
            <a:endParaRPr b="0" sz="1800"/>
          </a:p>
          <a:p>
            <a:pPr indent="-342900" lvl="1" marL="914400" rtl="0">
              <a:lnSpc>
                <a:spcPct val="100000"/>
              </a:lnSpc>
              <a:spcBef>
                <a:spcPts val="0"/>
              </a:spcBef>
              <a:spcAft>
                <a:spcPts val="0"/>
              </a:spcAft>
              <a:buClr>
                <a:schemeClr val="dk1"/>
              </a:buClr>
              <a:buSzPts val="1800"/>
              <a:buChar char="○"/>
            </a:pPr>
            <a:r>
              <a:rPr lang="en" sz="1800">
                <a:solidFill>
                  <a:schemeClr val="dk1"/>
                </a:solidFill>
              </a:rPr>
              <a:t>Combining branches together to update the master branch.</a:t>
            </a:r>
            <a:endParaRPr sz="1800">
              <a:solidFill>
                <a:schemeClr val="dk1"/>
              </a:solidFill>
            </a:endParaRPr>
          </a:p>
          <a:p>
            <a:pPr indent="-342900" lvl="0" marL="457200" rtl="0">
              <a:lnSpc>
                <a:spcPct val="100000"/>
              </a:lnSpc>
              <a:spcBef>
                <a:spcPts val="0"/>
              </a:spcBef>
              <a:spcAft>
                <a:spcPts val="0"/>
              </a:spcAft>
              <a:buClr>
                <a:schemeClr val="dk1"/>
              </a:buClr>
              <a:buSzPts val="1800"/>
              <a:buChar char="●"/>
            </a:pPr>
            <a:r>
              <a:rPr b="0" lang="en" sz="1800"/>
              <a:t>Merge conflict</a:t>
            </a:r>
            <a:endParaRPr b="0" sz="1800"/>
          </a:p>
          <a:p>
            <a:pPr indent="-342900" lvl="1" marL="914400" rtl="0">
              <a:lnSpc>
                <a:spcPct val="100000"/>
              </a:lnSpc>
              <a:spcBef>
                <a:spcPts val="0"/>
              </a:spcBef>
              <a:spcAft>
                <a:spcPts val="0"/>
              </a:spcAft>
              <a:buClr>
                <a:schemeClr val="dk1"/>
              </a:buClr>
              <a:buSzPts val="1800"/>
              <a:buChar char="○"/>
            </a:pPr>
            <a:r>
              <a:rPr lang="en" sz="1800">
                <a:solidFill>
                  <a:schemeClr val="dk1"/>
                </a:solidFill>
              </a:rPr>
              <a:t>Merge conflicts occur when merging a file which has been changed in two separate branches or places. Changes that interfere other changes.</a:t>
            </a:r>
            <a:endParaRPr sz="1800">
              <a:solidFill>
                <a:schemeClr val="dk1"/>
              </a:solidFill>
            </a:endParaRPr>
          </a:p>
          <a:p>
            <a:pPr indent="0" lvl="0" marL="0" marR="0" rtl="0" algn="l">
              <a:lnSpc>
                <a:spcPct val="100000"/>
              </a:lnSpc>
              <a:spcBef>
                <a:spcPts val="1600"/>
              </a:spcBef>
              <a:spcAft>
                <a:spcPts val="0"/>
              </a:spcAft>
              <a:buNone/>
            </a:pPr>
            <a:r>
              <a:t/>
            </a:r>
            <a:endParaRPr sz="1800"/>
          </a:p>
          <a:p>
            <a:pPr indent="0" lvl="0" marL="0" marR="0" rtl="0" algn="l">
              <a:lnSpc>
                <a:spcPct val="100000"/>
              </a:lnSpc>
              <a:spcBef>
                <a:spcPts val="1600"/>
              </a:spcBef>
              <a:spcAft>
                <a:spcPts val="1600"/>
              </a:spcAft>
              <a:buNone/>
            </a:pPr>
            <a:r>
              <a:t/>
            </a:r>
            <a:endParaRPr b="0"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Shape 398"/>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Best practices</a:t>
            </a:r>
            <a:endParaRPr/>
          </a:p>
        </p:txBody>
      </p:sp>
      <p:sp>
        <p:nvSpPr>
          <p:cNvPr id="399" name="Shape 399"/>
          <p:cNvSpPr txBox="1"/>
          <p:nvPr>
            <p:ph idx="1" type="body"/>
          </p:nvPr>
        </p:nvSpPr>
        <p:spPr>
          <a:xfrm>
            <a:off x="864525" y="964550"/>
            <a:ext cx="7575300" cy="3972900"/>
          </a:xfrm>
          <a:prstGeom prst="rect">
            <a:avLst/>
          </a:prstGeom>
        </p:spPr>
        <p:txBody>
          <a:bodyPr anchorCtr="0" anchor="t" bIns="68575" lIns="68575" spcFirstLastPara="1" rIns="68575" wrap="square" tIns="68575">
            <a:noAutofit/>
          </a:bodyPr>
          <a:lstStyle/>
          <a:p>
            <a:pPr indent="-342900" lvl="0" marL="457200" rtl="0">
              <a:lnSpc>
                <a:spcPct val="100000"/>
              </a:lnSpc>
              <a:spcBef>
                <a:spcPts val="0"/>
              </a:spcBef>
              <a:spcAft>
                <a:spcPts val="0"/>
              </a:spcAft>
              <a:buSzPts val="1800"/>
              <a:buChar char="●"/>
            </a:pPr>
            <a:r>
              <a:rPr b="0" lang="en" sz="1800"/>
              <a:t>Use a source control system.</a:t>
            </a:r>
            <a:endParaRPr b="0" sz="1800"/>
          </a:p>
          <a:p>
            <a:pPr indent="-342900" lvl="0" marL="457200" rtl="0">
              <a:lnSpc>
                <a:spcPct val="100000"/>
              </a:lnSpc>
              <a:spcBef>
                <a:spcPts val="0"/>
              </a:spcBef>
              <a:spcAft>
                <a:spcPts val="0"/>
              </a:spcAft>
              <a:buSzPts val="1800"/>
              <a:buChar char="●"/>
            </a:pPr>
            <a:r>
              <a:rPr b="0" lang="en" sz="1800"/>
              <a:t>Always make sure to have the latest version of the file.</a:t>
            </a:r>
            <a:endParaRPr b="0" sz="1800"/>
          </a:p>
          <a:p>
            <a:pPr indent="-342900" lvl="1" marL="914400" rtl="0">
              <a:lnSpc>
                <a:spcPct val="100000"/>
              </a:lnSpc>
              <a:spcBef>
                <a:spcPts val="0"/>
              </a:spcBef>
              <a:spcAft>
                <a:spcPts val="0"/>
              </a:spcAft>
              <a:buClr>
                <a:schemeClr val="dk1"/>
              </a:buClr>
              <a:buSzPts val="1800"/>
              <a:buChar char="○"/>
            </a:pPr>
            <a:r>
              <a:rPr lang="en" sz="1800">
                <a:solidFill>
                  <a:schemeClr val="dk1"/>
                </a:solidFill>
              </a:rPr>
              <a:t>In distributed source control system advice is to get the latest source code at least start of the day.</a:t>
            </a:r>
            <a:endParaRPr sz="1800">
              <a:solidFill>
                <a:schemeClr val="dk1"/>
              </a:solidFill>
            </a:endParaRPr>
          </a:p>
          <a:p>
            <a:pPr indent="-342900" lvl="0" marL="457200" rtl="0">
              <a:lnSpc>
                <a:spcPct val="100000"/>
              </a:lnSpc>
              <a:spcBef>
                <a:spcPts val="0"/>
              </a:spcBef>
              <a:spcAft>
                <a:spcPts val="0"/>
              </a:spcAft>
              <a:buSzPts val="1800"/>
              <a:buChar char="●"/>
            </a:pPr>
            <a:r>
              <a:rPr b="0" lang="en" sz="1800"/>
              <a:t>Checkout only what you need.</a:t>
            </a:r>
            <a:endParaRPr b="0" sz="1800"/>
          </a:p>
          <a:p>
            <a:pPr indent="-342900" lvl="0" marL="457200" rtl="0">
              <a:lnSpc>
                <a:spcPct val="100000"/>
              </a:lnSpc>
              <a:spcBef>
                <a:spcPts val="0"/>
              </a:spcBef>
              <a:spcAft>
                <a:spcPts val="0"/>
              </a:spcAft>
              <a:buSzPts val="1800"/>
              <a:buChar char="●"/>
            </a:pPr>
            <a:r>
              <a:rPr b="0" lang="en" sz="1800"/>
              <a:t>Merge code with the development branch at least once per day.</a:t>
            </a:r>
            <a:endParaRPr b="0" sz="1800"/>
          </a:p>
          <a:p>
            <a:pPr indent="-342900" lvl="0" marL="457200" rtl="0">
              <a:lnSpc>
                <a:spcPct val="100000"/>
              </a:lnSpc>
              <a:spcBef>
                <a:spcPts val="0"/>
              </a:spcBef>
              <a:spcAft>
                <a:spcPts val="0"/>
              </a:spcAft>
              <a:buSzPts val="1800"/>
              <a:buChar char="●"/>
            </a:pPr>
            <a:r>
              <a:rPr b="0" lang="en" sz="1800"/>
              <a:t>Always make sure code is working as expected and it is not causing any other code to break.</a:t>
            </a:r>
            <a:endParaRPr b="0" sz="1800"/>
          </a:p>
          <a:p>
            <a:pPr indent="-342900" lvl="0" marL="457200" rtl="0">
              <a:lnSpc>
                <a:spcPct val="100000"/>
              </a:lnSpc>
              <a:spcBef>
                <a:spcPts val="0"/>
              </a:spcBef>
              <a:spcAft>
                <a:spcPts val="0"/>
              </a:spcAft>
              <a:buSzPts val="1800"/>
              <a:buChar char="●"/>
            </a:pPr>
            <a:r>
              <a:rPr b="0" lang="en" sz="1800"/>
              <a:t>Follow a formal review process when merging.</a:t>
            </a:r>
            <a:endParaRPr b="0" sz="1800"/>
          </a:p>
          <a:p>
            <a:pPr indent="0" lvl="0" marL="0" marR="0" rtl="0" algn="l">
              <a:lnSpc>
                <a:spcPct val="100000"/>
              </a:lnSpc>
              <a:spcBef>
                <a:spcPts val="1600"/>
              </a:spcBef>
              <a:spcAft>
                <a:spcPts val="1600"/>
              </a:spcAft>
              <a:buNone/>
            </a:pPr>
            <a:r>
              <a:t/>
            </a:r>
            <a:endParaRPr b="0"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Shape 404"/>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Git</a:t>
            </a:r>
            <a:endParaRPr/>
          </a:p>
        </p:txBody>
      </p:sp>
      <p:sp>
        <p:nvSpPr>
          <p:cNvPr id="405" name="Shape 405"/>
          <p:cNvSpPr txBox="1"/>
          <p:nvPr>
            <p:ph idx="1" type="body"/>
          </p:nvPr>
        </p:nvSpPr>
        <p:spPr>
          <a:xfrm>
            <a:off x="864525" y="785925"/>
            <a:ext cx="7575300" cy="4151400"/>
          </a:xfrm>
          <a:prstGeom prst="rect">
            <a:avLst/>
          </a:prstGeom>
        </p:spPr>
        <p:txBody>
          <a:bodyPr anchorCtr="0" anchor="t" bIns="68575" lIns="68575" spcFirstLastPara="1" rIns="68575" wrap="square" tIns="68575">
            <a:noAutofit/>
          </a:bodyPr>
          <a:lstStyle/>
          <a:p>
            <a:pPr indent="-330200" lvl="0" marL="457200" rtl="0">
              <a:lnSpc>
                <a:spcPct val="100000"/>
              </a:lnSpc>
              <a:spcBef>
                <a:spcPts val="0"/>
              </a:spcBef>
              <a:spcAft>
                <a:spcPts val="0"/>
              </a:spcAft>
              <a:buSzPts val="1600"/>
              <a:buChar char="●"/>
            </a:pPr>
            <a:r>
              <a:rPr b="0" lang="en" sz="1600"/>
              <a:t>Most popular version control system.</a:t>
            </a:r>
            <a:endParaRPr b="0" sz="1600"/>
          </a:p>
          <a:p>
            <a:pPr indent="-330200" lvl="0" marL="457200" rtl="0">
              <a:lnSpc>
                <a:spcPct val="100000"/>
              </a:lnSpc>
              <a:spcBef>
                <a:spcPts val="0"/>
              </a:spcBef>
              <a:spcAft>
                <a:spcPts val="0"/>
              </a:spcAft>
              <a:buSzPts val="1600"/>
              <a:buChar char="●"/>
            </a:pPr>
            <a:r>
              <a:rPr b="0" lang="en" sz="1600"/>
              <a:t>Distributed version control system.</a:t>
            </a:r>
            <a:endParaRPr b="0" sz="1600"/>
          </a:p>
          <a:p>
            <a:pPr indent="-330200" lvl="1" marL="914400" rtl="0">
              <a:lnSpc>
                <a:spcPct val="100000"/>
              </a:lnSpc>
              <a:spcBef>
                <a:spcPts val="0"/>
              </a:spcBef>
              <a:spcAft>
                <a:spcPts val="0"/>
              </a:spcAft>
              <a:buClr>
                <a:schemeClr val="dk1"/>
              </a:buClr>
              <a:buSzPts val="1600"/>
              <a:buChar char="○"/>
            </a:pPr>
            <a:r>
              <a:rPr lang="en" sz="1600">
                <a:solidFill>
                  <a:schemeClr val="dk1"/>
                </a:solidFill>
              </a:rPr>
              <a:t>Client get a complete clone of the source code. In a disaster situation full source along with all history can be restored from a client.</a:t>
            </a:r>
            <a:endParaRPr b="0" sz="1600">
              <a:solidFill>
                <a:schemeClr val="dk1"/>
              </a:solidFill>
            </a:endParaRPr>
          </a:p>
          <a:p>
            <a:pPr indent="-330200" lvl="0" marL="457200" rtl="0">
              <a:lnSpc>
                <a:spcPct val="100000"/>
              </a:lnSpc>
              <a:spcBef>
                <a:spcPts val="0"/>
              </a:spcBef>
              <a:spcAft>
                <a:spcPts val="0"/>
              </a:spcAft>
              <a:buSzPts val="1600"/>
              <a:buChar char="●"/>
            </a:pPr>
            <a:r>
              <a:rPr b="0" lang="en" sz="1600"/>
              <a:t>Free and open source.</a:t>
            </a:r>
            <a:endParaRPr b="0" sz="1600"/>
          </a:p>
          <a:p>
            <a:pPr indent="-330200" lvl="0" marL="457200" rtl="0">
              <a:lnSpc>
                <a:spcPct val="100000"/>
              </a:lnSpc>
              <a:spcBef>
                <a:spcPts val="0"/>
              </a:spcBef>
              <a:spcAft>
                <a:spcPts val="0"/>
              </a:spcAft>
              <a:buSzPts val="1600"/>
              <a:buChar char="●"/>
            </a:pPr>
            <a:r>
              <a:rPr b="0" lang="en" sz="1600"/>
              <a:t>Multiple branches and tags.</a:t>
            </a:r>
            <a:endParaRPr b="0" sz="1600"/>
          </a:p>
          <a:p>
            <a:pPr indent="-330200" lvl="1" marL="914400" rtl="0">
              <a:lnSpc>
                <a:spcPct val="100000"/>
              </a:lnSpc>
              <a:spcBef>
                <a:spcPts val="0"/>
              </a:spcBef>
              <a:spcAft>
                <a:spcPts val="0"/>
              </a:spcAft>
              <a:buClr>
                <a:schemeClr val="dk1"/>
              </a:buClr>
              <a:buSzPts val="1600"/>
              <a:buChar char="○"/>
            </a:pPr>
            <a:r>
              <a:rPr lang="en" sz="1600">
                <a:solidFill>
                  <a:schemeClr val="dk1"/>
                </a:solidFill>
              </a:rPr>
              <a:t>Feature branches, role branches (production).</a:t>
            </a:r>
            <a:endParaRPr sz="1600">
              <a:solidFill>
                <a:schemeClr val="dk1"/>
              </a:solidFill>
            </a:endParaRPr>
          </a:p>
          <a:p>
            <a:pPr indent="-330200" lvl="0" marL="457200" rtl="0">
              <a:lnSpc>
                <a:spcPct val="100000"/>
              </a:lnSpc>
              <a:spcBef>
                <a:spcPts val="0"/>
              </a:spcBef>
              <a:spcAft>
                <a:spcPts val="0"/>
              </a:spcAft>
              <a:buSzPts val="1600"/>
              <a:buChar char="●"/>
            </a:pPr>
            <a:r>
              <a:rPr b="0" lang="en" sz="1600"/>
              <a:t>Faster comparing to other systems (works on a linux kernel and written in C).</a:t>
            </a:r>
            <a:endParaRPr b="0" sz="1600"/>
          </a:p>
          <a:p>
            <a:pPr indent="-330200" lvl="0" marL="457200" rtl="0">
              <a:lnSpc>
                <a:spcPct val="100000"/>
              </a:lnSpc>
              <a:spcBef>
                <a:spcPts val="0"/>
              </a:spcBef>
              <a:spcAft>
                <a:spcPts val="0"/>
              </a:spcAft>
              <a:buSzPts val="1600"/>
              <a:buChar char="●"/>
            </a:pPr>
            <a:r>
              <a:rPr b="0" lang="en" sz="1600"/>
              <a:t>Support multiple protocols</a:t>
            </a:r>
            <a:endParaRPr b="0" sz="1600"/>
          </a:p>
          <a:p>
            <a:pPr indent="-330200" lvl="1" marL="914400" rtl="0">
              <a:lnSpc>
                <a:spcPct val="100000"/>
              </a:lnSpc>
              <a:spcBef>
                <a:spcPts val="0"/>
              </a:spcBef>
              <a:spcAft>
                <a:spcPts val="0"/>
              </a:spcAft>
              <a:buClr>
                <a:schemeClr val="dk1"/>
              </a:buClr>
              <a:buSzPts val="1600"/>
              <a:buChar char="○"/>
            </a:pPr>
            <a:r>
              <a:rPr lang="en" sz="1600">
                <a:solidFill>
                  <a:schemeClr val="dk1"/>
                </a:solidFill>
              </a:rPr>
              <a:t>HTTP, SSH</a:t>
            </a:r>
            <a:endParaRPr b="0" sz="1600"/>
          </a:p>
          <a:p>
            <a:pPr indent="-330200" lvl="0" marL="457200" rtl="0">
              <a:lnSpc>
                <a:spcPct val="100000"/>
              </a:lnSpc>
              <a:spcBef>
                <a:spcPts val="0"/>
              </a:spcBef>
              <a:spcAft>
                <a:spcPts val="0"/>
              </a:spcAft>
              <a:buSzPts val="1600"/>
              <a:buChar char="●"/>
            </a:pPr>
            <a:r>
              <a:rPr b="0" lang="en" sz="1600"/>
              <a:t>Staging area, local commits and stashing.</a:t>
            </a:r>
            <a:endParaRPr b="0" sz="1600"/>
          </a:p>
          <a:p>
            <a:pPr indent="-330200" lvl="1" marL="914400" rtl="0">
              <a:lnSpc>
                <a:spcPct val="100000"/>
              </a:lnSpc>
              <a:spcBef>
                <a:spcPts val="0"/>
              </a:spcBef>
              <a:spcAft>
                <a:spcPts val="0"/>
              </a:spcAft>
              <a:buClr>
                <a:schemeClr val="dk1"/>
              </a:buClr>
              <a:buSzPts val="1600"/>
              <a:buChar char="○"/>
            </a:pPr>
            <a:r>
              <a:rPr lang="en" sz="1600">
                <a:solidFill>
                  <a:schemeClr val="dk1"/>
                </a:solidFill>
              </a:rPr>
              <a:t>Staging area - Mark files to be committed.</a:t>
            </a:r>
            <a:endParaRPr sz="1600">
              <a:solidFill>
                <a:schemeClr val="dk1"/>
              </a:solidFill>
            </a:endParaRPr>
          </a:p>
          <a:p>
            <a:pPr indent="-330200" lvl="1" marL="914400" rtl="0">
              <a:lnSpc>
                <a:spcPct val="100000"/>
              </a:lnSpc>
              <a:spcBef>
                <a:spcPts val="0"/>
              </a:spcBef>
              <a:spcAft>
                <a:spcPts val="0"/>
              </a:spcAft>
              <a:buClr>
                <a:schemeClr val="dk1"/>
              </a:buClr>
              <a:buSzPts val="1600"/>
              <a:buChar char="○"/>
            </a:pPr>
            <a:r>
              <a:rPr lang="en" sz="1600">
                <a:solidFill>
                  <a:schemeClr val="dk1"/>
                </a:solidFill>
              </a:rPr>
              <a:t>Local commit - Commit code locally without pushing into the remote branch.</a:t>
            </a:r>
            <a:endParaRPr sz="1600">
              <a:solidFill>
                <a:schemeClr val="dk1"/>
              </a:solidFill>
            </a:endParaRPr>
          </a:p>
          <a:p>
            <a:pPr indent="-330200" lvl="1" marL="914400" rtl="0">
              <a:lnSpc>
                <a:spcPct val="100000"/>
              </a:lnSpc>
              <a:spcBef>
                <a:spcPts val="0"/>
              </a:spcBef>
              <a:spcAft>
                <a:spcPts val="0"/>
              </a:spcAft>
              <a:buClr>
                <a:schemeClr val="dk1"/>
              </a:buClr>
              <a:buSzPts val="1600"/>
              <a:buChar char="○"/>
            </a:pPr>
            <a:r>
              <a:rPr lang="en" sz="1600">
                <a:solidFill>
                  <a:schemeClr val="dk1"/>
                </a:solidFill>
              </a:rPr>
              <a:t>Stashing - Keep file changes in Stash and apply them in a later.</a:t>
            </a:r>
            <a:endParaRPr sz="1600">
              <a:solidFill>
                <a:schemeClr val="dk1"/>
              </a:solidFill>
            </a:endParaRPr>
          </a:p>
          <a:p>
            <a:pPr indent="0" lvl="0" marL="0" marR="0" rtl="0" algn="l">
              <a:lnSpc>
                <a:spcPct val="100000"/>
              </a:lnSpc>
              <a:spcBef>
                <a:spcPts val="1600"/>
              </a:spcBef>
              <a:spcAft>
                <a:spcPts val="1600"/>
              </a:spcAft>
              <a:buNone/>
            </a:pPr>
            <a:r>
              <a:t/>
            </a:r>
            <a:endParaRPr b="0"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Shape 410"/>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Git commands</a:t>
            </a:r>
            <a:endParaRPr/>
          </a:p>
        </p:txBody>
      </p:sp>
      <p:sp>
        <p:nvSpPr>
          <p:cNvPr id="411" name="Shape 411"/>
          <p:cNvSpPr txBox="1"/>
          <p:nvPr>
            <p:ph idx="1" type="body"/>
          </p:nvPr>
        </p:nvSpPr>
        <p:spPr>
          <a:xfrm>
            <a:off x="864525" y="896875"/>
            <a:ext cx="7575300" cy="4040400"/>
          </a:xfrm>
          <a:prstGeom prst="rect">
            <a:avLst/>
          </a:prstGeom>
        </p:spPr>
        <p:txBody>
          <a:bodyPr anchorCtr="0" anchor="t" bIns="68575" lIns="68575" spcFirstLastPara="1" rIns="68575" wrap="square" tIns="68575">
            <a:noAutofit/>
          </a:bodyPr>
          <a:lstStyle/>
          <a:p>
            <a:pPr indent="-342900" lvl="0" marL="457200" marR="0" rtl="0" algn="l">
              <a:lnSpc>
                <a:spcPct val="100000"/>
              </a:lnSpc>
              <a:spcBef>
                <a:spcPts val="0"/>
              </a:spcBef>
              <a:spcAft>
                <a:spcPts val="0"/>
              </a:spcAft>
              <a:buSzPts val="1800"/>
              <a:buChar char="●"/>
            </a:pPr>
            <a:r>
              <a:rPr b="0" lang="en" sz="1800"/>
              <a:t>Git init</a:t>
            </a:r>
            <a:endParaRPr b="0" sz="1800"/>
          </a:p>
          <a:p>
            <a:pPr indent="-342900" lvl="0" marL="457200" marR="0" rtl="0" algn="l">
              <a:lnSpc>
                <a:spcPct val="100000"/>
              </a:lnSpc>
              <a:spcBef>
                <a:spcPts val="0"/>
              </a:spcBef>
              <a:spcAft>
                <a:spcPts val="0"/>
              </a:spcAft>
              <a:buSzPts val="1800"/>
              <a:buChar char="●"/>
            </a:pPr>
            <a:r>
              <a:rPr b="0" lang="en" sz="1800"/>
              <a:t>Git clone</a:t>
            </a:r>
            <a:endParaRPr b="0" sz="1800"/>
          </a:p>
          <a:p>
            <a:pPr indent="-342900" lvl="0" marL="457200" marR="0" rtl="0" algn="l">
              <a:lnSpc>
                <a:spcPct val="100000"/>
              </a:lnSpc>
              <a:spcBef>
                <a:spcPts val="0"/>
              </a:spcBef>
              <a:spcAft>
                <a:spcPts val="0"/>
              </a:spcAft>
              <a:buSzPts val="1800"/>
              <a:buChar char="●"/>
            </a:pPr>
            <a:r>
              <a:rPr b="0" lang="en" sz="1800"/>
              <a:t>Git add</a:t>
            </a:r>
            <a:endParaRPr b="0" sz="1800"/>
          </a:p>
          <a:p>
            <a:pPr indent="-342900" lvl="0" marL="457200" marR="0" rtl="0" algn="l">
              <a:lnSpc>
                <a:spcPct val="100000"/>
              </a:lnSpc>
              <a:spcBef>
                <a:spcPts val="0"/>
              </a:spcBef>
              <a:spcAft>
                <a:spcPts val="0"/>
              </a:spcAft>
              <a:buSzPts val="1800"/>
              <a:buChar char="●"/>
            </a:pPr>
            <a:r>
              <a:rPr b="0" lang="en" sz="1800"/>
              <a:t>Git stage</a:t>
            </a:r>
            <a:endParaRPr b="0" sz="1800"/>
          </a:p>
          <a:p>
            <a:pPr indent="-342900" lvl="0" marL="457200" marR="0" rtl="0" algn="l">
              <a:lnSpc>
                <a:spcPct val="100000"/>
              </a:lnSpc>
              <a:spcBef>
                <a:spcPts val="0"/>
              </a:spcBef>
              <a:spcAft>
                <a:spcPts val="0"/>
              </a:spcAft>
              <a:buSzPts val="1800"/>
              <a:buChar char="●"/>
            </a:pPr>
            <a:r>
              <a:rPr b="0" lang="en" sz="1800"/>
              <a:t>Git commit</a:t>
            </a:r>
            <a:endParaRPr b="0" sz="1800"/>
          </a:p>
          <a:p>
            <a:pPr indent="-342900" lvl="0" marL="457200" marR="0" rtl="0" algn="l">
              <a:lnSpc>
                <a:spcPct val="100000"/>
              </a:lnSpc>
              <a:spcBef>
                <a:spcPts val="0"/>
              </a:spcBef>
              <a:spcAft>
                <a:spcPts val="0"/>
              </a:spcAft>
              <a:buSzPts val="1800"/>
              <a:buChar char="●"/>
            </a:pPr>
            <a:r>
              <a:rPr b="0" lang="en" sz="1800"/>
              <a:t>Git push</a:t>
            </a:r>
            <a:endParaRPr b="0" sz="1800"/>
          </a:p>
          <a:p>
            <a:pPr indent="-342900" lvl="0" marL="457200" marR="0" rtl="0" algn="l">
              <a:lnSpc>
                <a:spcPct val="100000"/>
              </a:lnSpc>
              <a:spcBef>
                <a:spcPts val="0"/>
              </a:spcBef>
              <a:spcAft>
                <a:spcPts val="0"/>
              </a:spcAft>
              <a:buSzPts val="1800"/>
              <a:buChar char="●"/>
            </a:pPr>
            <a:r>
              <a:rPr b="0" lang="en" sz="1800"/>
              <a:t>https://confluence.atlassian.com/bitbucketserver/basic-git-commands-776639767.html</a:t>
            </a:r>
            <a:endParaRPr b="0" sz="1800"/>
          </a:p>
          <a:p>
            <a:pPr indent="0" lvl="0" marL="0" marR="0" rtl="0" algn="l">
              <a:lnSpc>
                <a:spcPct val="100000"/>
              </a:lnSpc>
              <a:spcBef>
                <a:spcPts val="1600"/>
              </a:spcBef>
              <a:spcAft>
                <a:spcPts val="1600"/>
              </a:spcAft>
              <a:buNone/>
            </a:pPr>
            <a:r>
              <a:t/>
            </a:r>
            <a:endParaRPr b="0"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type="ctrTitle"/>
          </p:nvPr>
        </p:nvSpPr>
        <p:spPr>
          <a:xfrm>
            <a:off x="472775" y="1260050"/>
            <a:ext cx="3683100" cy="546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Overview</a:t>
            </a:r>
            <a:endParaRPr/>
          </a:p>
        </p:txBody>
      </p:sp>
      <p:sp>
        <p:nvSpPr>
          <p:cNvPr id="304" name="Shape 304"/>
          <p:cNvSpPr txBox="1"/>
          <p:nvPr>
            <p:ph idx="2" type="body"/>
          </p:nvPr>
        </p:nvSpPr>
        <p:spPr>
          <a:xfrm>
            <a:off x="472775" y="1994479"/>
            <a:ext cx="3962400" cy="2414100"/>
          </a:xfrm>
          <a:prstGeom prst="rect">
            <a:avLst/>
          </a:prstGeom>
        </p:spPr>
        <p:txBody>
          <a:bodyPr anchorCtr="0" anchor="t" bIns="68575" lIns="68575" spcFirstLastPara="1" rIns="68575" wrap="square" tIns="68575">
            <a:noAutofit/>
          </a:bodyPr>
          <a:lstStyle/>
          <a:p>
            <a:pPr indent="-298450" lvl="0" marL="457200" rtl="0">
              <a:spcBef>
                <a:spcPts val="0"/>
              </a:spcBef>
              <a:spcAft>
                <a:spcPts val="0"/>
              </a:spcAft>
              <a:buSzPts val="1100"/>
              <a:buChar char="●"/>
            </a:pPr>
            <a:r>
              <a:rPr lang="en"/>
              <a:t>JavaScript</a:t>
            </a:r>
            <a:endParaRPr/>
          </a:p>
          <a:p>
            <a:pPr indent="-298450" lvl="0" marL="457200" rtl="0">
              <a:spcBef>
                <a:spcPts val="0"/>
              </a:spcBef>
              <a:spcAft>
                <a:spcPts val="0"/>
              </a:spcAft>
              <a:buSzPts val="1100"/>
              <a:buChar char="●"/>
            </a:pPr>
            <a:r>
              <a:rPr lang="en"/>
              <a:t>Version controlling</a:t>
            </a:r>
            <a:endParaRPr/>
          </a:p>
          <a:p>
            <a:pPr indent="-298450" lvl="0" marL="457200" rtl="0">
              <a:spcBef>
                <a:spcPts val="0"/>
              </a:spcBef>
              <a:spcAft>
                <a:spcPts val="0"/>
              </a:spcAft>
              <a:buSzPts val="1100"/>
              <a:buChar char="●"/>
            </a:pPr>
            <a:r>
              <a:rPr lang="en"/>
              <a:t>NoSQL</a:t>
            </a:r>
            <a:endParaRPr/>
          </a:p>
          <a:p>
            <a:pPr indent="0" lvl="0" marL="0">
              <a:spcBef>
                <a:spcPts val="0"/>
              </a:spcBef>
              <a:spcAft>
                <a:spcPts val="0"/>
              </a:spcAft>
              <a:buNone/>
            </a:pPr>
            <a:r>
              <a:t/>
            </a:r>
            <a:endParaRPr b="0"/>
          </a:p>
        </p:txBody>
      </p:sp>
      <p:sp>
        <p:nvSpPr>
          <p:cNvPr id="305" name="Shape 305"/>
          <p:cNvSpPr/>
          <p:nvPr>
            <p:ph idx="3" type="pic"/>
          </p:nvPr>
        </p:nvSpPr>
        <p:spPr>
          <a:xfrm>
            <a:off x="4581524" y="0"/>
            <a:ext cx="4562700" cy="5143500"/>
          </a:xfrm>
          <a:prstGeom prst="rect">
            <a:avLst/>
          </a:prstGeom>
        </p:spPr>
        <p:txBody>
          <a:bodyPr anchorCtr="0" anchor="t" bIns="68575" lIns="68575" spcFirstLastPara="1" rIns="68575" wrap="square" tIns="68575">
            <a:noAutofit/>
          </a:bodyPr>
          <a:lstStyle/>
          <a:p>
            <a:pPr indent="0" lvl="0" marL="0">
              <a:spcBef>
                <a:spcPts val="0"/>
              </a:spcBef>
              <a:spcAft>
                <a:spcPts val="0"/>
              </a:spcAft>
              <a:buNone/>
            </a:pPr>
            <a:r>
              <a:t/>
            </a:r>
            <a:endParaRPr/>
          </a:p>
        </p:txBody>
      </p:sp>
      <p:pic>
        <p:nvPicPr>
          <p:cNvPr descr="logo-large.png" id="306" name="Shape 306"/>
          <p:cNvPicPr preferRelativeResize="0"/>
          <p:nvPr/>
        </p:nvPicPr>
        <p:blipFill>
          <a:blip r:embed="rId3">
            <a:alphaModFix/>
          </a:blip>
          <a:stretch>
            <a:fillRect/>
          </a:stretch>
        </p:blipFill>
        <p:spPr>
          <a:xfrm>
            <a:off x="4688836" y="1882713"/>
            <a:ext cx="4348075" cy="1378075"/>
          </a:xfrm>
          <a:prstGeom prst="rect">
            <a:avLst/>
          </a:prstGeom>
          <a:noFill/>
          <a:ln>
            <a:noFill/>
          </a:ln>
        </p:spPr>
      </p:pic>
      <p:sp>
        <p:nvSpPr>
          <p:cNvPr id="307" name="Shape 307"/>
          <p:cNvSpPr txBox="1"/>
          <p:nvPr/>
        </p:nvSpPr>
        <p:spPr>
          <a:xfrm>
            <a:off x="5870613" y="3159400"/>
            <a:ext cx="1984500" cy="304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00"/>
              <a:t>Sou</a:t>
            </a:r>
            <a:r>
              <a:rPr lang="en" sz="700"/>
              <a:t>rce</a:t>
            </a:r>
            <a:r>
              <a:rPr lang="en" sz="700"/>
              <a:t> : </a:t>
            </a:r>
            <a:r>
              <a:rPr lang="en" sz="700" u="sng">
                <a:solidFill>
                  <a:schemeClr val="hlink"/>
                </a:solidFill>
                <a:hlinkClick r:id="rId4"/>
              </a:rPr>
              <a:t>https://www.overviewdocs.com/</a:t>
            </a:r>
            <a:endParaRPr sz="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Shape 416"/>
          <p:cNvSpPr txBox="1"/>
          <p:nvPr>
            <p:ph type="title"/>
          </p:nvPr>
        </p:nvSpPr>
        <p:spPr>
          <a:xfrm>
            <a:off x="467916" y="313200"/>
            <a:ext cx="8208300" cy="837000"/>
          </a:xfrm>
          <a:prstGeom prst="rect">
            <a:avLst/>
          </a:prstGeom>
        </p:spPr>
        <p:txBody>
          <a:bodyPr anchorCtr="0" anchor="t" bIns="68575" lIns="68575" spcFirstLastPara="1" rIns="68575" wrap="square" tIns="68575">
            <a:noAutofit/>
          </a:bodyPr>
          <a:lstStyle/>
          <a:p>
            <a:pPr indent="0" lvl="0" marL="0">
              <a:spcBef>
                <a:spcPts val="0"/>
              </a:spcBef>
              <a:spcAft>
                <a:spcPts val="0"/>
              </a:spcAft>
              <a:buNone/>
            </a:pPr>
            <a:r>
              <a:rPr lang="en"/>
              <a:t>Git: Interactive Learning</a:t>
            </a:r>
            <a:endParaRPr/>
          </a:p>
        </p:txBody>
      </p:sp>
      <p:sp>
        <p:nvSpPr>
          <p:cNvPr id="417" name="Shape 417"/>
          <p:cNvSpPr txBox="1"/>
          <p:nvPr>
            <p:ph idx="1" type="body"/>
          </p:nvPr>
        </p:nvSpPr>
        <p:spPr>
          <a:xfrm>
            <a:off x="599400" y="1357325"/>
            <a:ext cx="8295600" cy="2836200"/>
          </a:xfrm>
          <a:prstGeom prst="rect">
            <a:avLst/>
          </a:prstGeom>
        </p:spPr>
        <p:txBody>
          <a:bodyPr anchorCtr="0" anchor="t" bIns="68575" lIns="68575" spcFirstLastPara="1" rIns="68575" wrap="square" tIns="68575">
            <a:noAutofit/>
          </a:bodyPr>
          <a:lstStyle/>
          <a:p>
            <a:pPr indent="-88900" lvl="0" marL="177800">
              <a:spcBef>
                <a:spcPts val="900"/>
              </a:spcBef>
              <a:spcAft>
                <a:spcPts val="0"/>
              </a:spcAft>
              <a:buClr>
                <a:schemeClr val="lt2"/>
              </a:buClr>
              <a:buSzPts val="1100"/>
              <a:buFont typeface="Arial"/>
              <a:buNone/>
            </a:pPr>
            <a:r>
              <a:rPr lang="en" sz="1800"/>
              <a:t>Following are two good interactive demos for learning git.</a:t>
            </a:r>
            <a:endParaRPr sz="1800"/>
          </a:p>
          <a:p>
            <a:pPr indent="-88900" lvl="0" marL="177800">
              <a:spcBef>
                <a:spcPts val="900"/>
              </a:spcBef>
              <a:spcAft>
                <a:spcPts val="0"/>
              </a:spcAft>
              <a:buClr>
                <a:schemeClr val="lt2"/>
              </a:buClr>
              <a:buSzPts val="1100"/>
              <a:buFont typeface="Arial"/>
              <a:buNone/>
            </a:pPr>
            <a:r>
              <a:rPr lang="en" sz="1800"/>
              <a:t>The fundamentals are found in [1] and advanced branching demo is in [2].</a:t>
            </a:r>
            <a:endParaRPr sz="1800"/>
          </a:p>
          <a:p>
            <a:pPr indent="-88900" lvl="0" marL="177800">
              <a:spcBef>
                <a:spcPts val="900"/>
              </a:spcBef>
              <a:spcAft>
                <a:spcPts val="0"/>
              </a:spcAft>
              <a:buClr>
                <a:schemeClr val="lt2"/>
              </a:buClr>
              <a:buSzPts val="1100"/>
              <a:buFont typeface="Arial"/>
              <a:buNone/>
            </a:pPr>
            <a:r>
              <a:t/>
            </a:r>
            <a:endParaRPr sz="1800"/>
          </a:p>
          <a:p>
            <a:pPr indent="-88900" lvl="0" marL="177800">
              <a:spcBef>
                <a:spcPts val="900"/>
              </a:spcBef>
              <a:spcAft>
                <a:spcPts val="0"/>
              </a:spcAft>
              <a:buClr>
                <a:schemeClr val="lt2"/>
              </a:buClr>
              <a:buSzPts val="1100"/>
              <a:buFont typeface="Arial"/>
              <a:buNone/>
            </a:pPr>
            <a:r>
              <a:rPr lang="en" sz="1800"/>
              <a:t>[1] </a:t>
            </a:r>
            <a:r>
              <a:rPr lang="en" sz="1800" u="sng">
                <a:solidFill>
                  <a:schemeClr val="hlink"/>
                </a:solidFill>
                <a:hlinkClick r:id="rId3"/>
              </a:rPr>
              <a:t>https://try.github.io</a:t>
            </a:r>
            <a:endParaRPr sz="1800"/>
          </a:p>
          <a:p>
            <a:pPr indent="-88900" lvl="0" marL="177800">
              <a:spcBef>
                <a:spcPts val="900"/>
              </a:spcBef>
              <a:spcAft>
                <a:spcPts val="0"/>
              </a:spcAft>
              <a:buClr>
                <a:schemeClr val="lt2"/>
              </a:buClr>
              <a:buSzPts val="1100"/>
              <a:buFont typeface="Arial"/>
              <a:buNone/>
            </a:pPr>
            <a:r>
              <a:rPr lang="en" sz="1800"/>
              <a:t>[2] </a:t>
            </a:r>
            <a:r>
              <a:rPr lang="en" sz="1800" u="sng">
                <a:solidFill>
                  <a:schemeClr val="hlink"/>
                </a:solidFill>
                <a:hlinkClick r:id="rId4"/>
              </a:rPr>
              <a:t>http://pcottle.github.io/learnGitBranching/</a:t>
            </a:r>
            <a:endParaRPr sz="1800"/>
          </a:p>
          <a:p>
            <a:pPr indent="-88900" lvl="0" marL="177800">
              <a:spcBef>
                <a:spcPts val="9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Shape 422"/>
          <p:cNvSpPr txBox="1"/>
          <p:nvPr>
            <p:ph type="ctrTitle"/>
          </p:nvPr>
        </p:nvSpPr>
        <p:spPr>
          <a:xfrm>
            <a:off x="472775" y="1260050"/>
            <a:ext cx="3683100" cy="546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NoSQL</a:t>
            </a:r>
            <a:endParaRPr/>
          </a:p>
        </p:txBody>
      </p:sp>
      <p:sp>
        <p:nvSpPr>
          <p:cNvPr id="423" name="Shape 423"/>
          <p:cNvSpPr txBox="1"/>
          <p:nvPr>
            <p:ph idx="2" type="body"/>
          </p:nvPr>
        </p:nvSpPr>
        <p:spPr>
          <a:xfrm>
            <a:off x="472775" y="1994479"/>
            <a:ext cx="3962400" cy="2414100"/>
          </a:xfrm>
          <a:prstGeom prst="rect">
            <a:avLst/>
          </a:prstGeom>
        </p:spPr>
        <p:txBody>
          <a:bodyPr anchorCtr="0" anchor="t" bIns="68575" lIns="68575" spcFirstLastPara="1" rIns="68575" wrap="square" tIns="68575">
            <a:noAutofit/>
          </a:bodyPr>
          <a:lstStyle/>
          <a:p>
            <a:pPr indent="-298450" lvl="0" marL="457200" rtl="0">
              <a:spcBef>
                <a:spcPts val="0"/>
              </a:spcBef>
              <a:spcAft>
                <a:spcPts val="0"/>
              </a:spcAft>
              <a:buSzPts val="1100"/>
              <a:buChar char="●"/>
            </a:pPr>
            <a:r>
              <a:rPr lang="en"/>
              <a:t>What?</a:t>
            </a:r>
            <a:endParaRPr/>
          </a:p>
          <a:p>
            <a:pPr indent="-298450" lvl="0" marL="457200" rtl="0">
              <a:spcBef>
                <a:spcPts val="0"/>
              </a:spcBef>
              <a:spcAft>
                <a:spcPts val="0"/>
              </a:spcAft>
              <a:buSzPts val="1100"/>
              <a:buChar char="●"/>
            </a:pPr>
            <a:r>
              <a:rPr lang="en"/>
              <a:t>Why not SQL?</a:t>
            </a:r>
            <a:endParaRPr/>
          </a:p>
          <a:p>
            <a:pPr indent="-298450" lvl="0" marL="457200" rtl="0">
              <a:spcBef>
                <a:spcPts val="0"/>
              </a:spcBef>
              <a:spcAft>
                <a:spcPts val="0"/>
              </a:spcAft>
              <a:buSzPts val="1100"/>
              <a:buChar char="●"/>
            </a:pPr>
            <a:r>
              <a:rPr lang="en"/>
              <a:t>Strengths and weaknesses</a:t>
            </a:r>
            <a:endParaRPr/>
          </a:p>
          <a:p>
            <a:pPr indent="-298450" lvl="0" marL="457200" rtl="0">
              <a:spcBef>
                <a:spcPts val="0"/>
              </a:spcBef>
              <a:spcAft>
                <a:spcPts val="0"/>
              </a:spcAft>
              <a:buSzPts val="1100"/>
              <a:buChar char="●"/>
            </a:pPr>
            <a:r>
              <a:rPr lang="en"/>
              <a:t>MongoDB</a:t>
            </a:r>
            <a:endParaRPr/>
          </a:p>
        </p:txBody>
      </p:sp>
      <p:sp>
        <p:nvSpPr>
          <p:cNvPr id="424" name="Shape 424"/>
          <p:cNvSpPr/>
          <p:nvPr>
            <p:ph idx="3" type="pic"/>
          </p:nvPr>
        </p:nvSpPr>
        <p:spPr>
          <a:xfrm>
            <a:off x="4581524" y="0"/>
            <a:ext cx="4562700" cy="51435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Shape 429"/>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What?</a:t>
            </a:r>
            <a:endParaRPr/>
          </a:p>
        </p:txBody>
      </p:sp>
      <p:sp>
        <p:nvSpPr>
          <p:cNvPr id="430" name="Shape 430"/>
          <p:cNvSpPr txBox="1"/>
          <p:nvPr>
            <p:ph idx="1" type="body"/>
          </p:nvPr>
        </p:nvSpPr>
        <p:spPr>
          <a:xfrm>
            <a:off x="864525" y="896875"/>
            <a:ext cx="7575300" cy="4040400"/>
          </a:xfrm>
          <a:prstGeom prst="rect">
            <a:avLst/>
          </a:prstGeom>
        </p:spPr>
        <p:txBody>
          <a:bodyPr anchorCtr="0" anchor="t" bIns="68575" lIns="68575" spcFirstLastPara="1" rIns="68575" wrap="square" tIns="68575">
            <a:noAutofit/>
          </a:bodyPr>
          <a:lstStyle/>
          <a:p>
            <a:pPr indent="-342900" lvl="0" marL="457200" marR="0" rtl="0" algn="l">
              <a:lnSpc>
                <a:spcPct val="100000"/>
              </a:lnSpc>
              <a:spcBef>
                <a:spcPts val="0"/>
              </a:spcBef>
              <a:spcAft>
                <a:spcPts val="0"/>
              </a:spcAft>
              <a:buSzPts val="1800"/>
              <a:buChar char="●"/>
            </a:pPr>
            <a:r>
              <a:rPr b="0" lang="en" sz="1800"/>
              <a:t>Non relational (mostly), Schema free.</a:t>
            </a:r>
            <a:endParaRPr b="0" sz="1800"/>
          </a:p>
          <a:p>
            <a:pPr indent="-342900" lvl="0" marL="457200" marR="0" rtl="0" algn="l">
              <a:lnSpc>
                <a:spcPct val="100000"/>
              </a:lnSpc>
              <a:spcBef>
                <a:spcPts val="0"/>
              </a:spcBef>
              <a:spcAft>
                <a:spcPts val="0"/>
              </a:spcAft>
              <a:buSzPts val="1800"/>
              <a:buChar char="●"/>
            </a:pPr>
            <a:r>
              <a:rPr b="0" lang="en" sz="1800"/>
              <a:t>Distributed.</a:t>
            </a:r>
            <a:endParaRPr b="0" sz="1800"/>
          </a:p>
          <a:p>
            <a:pPr indent="-342900" lvl="0" marL="457200" marR="0" rtl="0" algn="l">
              <a:lnSpc>
                <a:spcPct val="100000"/>
              </a:lnSpc>
              <a:spcBef>
                <a:spcPts val="0"/>
              </a:spcBef>
              <a:spcAft>
                <a:spcPts val="0"/>
              </a:spcAft>
              <a:buSzPts val="1800"/>
              <a:buChar char="●"/>
            </a:pPr>
            <a:r>
              <a:rPr b="0" lang="en" sz="1800"/>
              <a:t>Horizontally scalable.</a:t>
            </a:r>
            <a:endParaRPr b="0" sz="1800"/>
          </a:p>
          <a:p>
            <a:pPr indent="-342900" lvl="0" marL="457200" marR="0" rtl="0" algn="l">
              <a:lnSpc>
                <a:spcPct val="100000"/>
              </a:lnSpc>
              <a:spcBef>
                <a:spcPts val="0"/>
              </a:spcBef>
              <a:spcAft>
                <a:spcPts val="0"/>
              </a:spcAft>
              <a:buSzPts val="1800"/>
              <a:buChar char="●"/>
            </a:pPr>
            <a:r>
              <a:rPr b="0" lang="en" sz="1800"/>
              <a:t>Easy replication.</a:t>
            </a:r>
            <a:endParaRPr b="0" sz="1800"/>
          </a:p>
          <a:p>
            <a:pPr indent="-342900" lvl="0" marL="457200" marR="0" rtl="0" algn="l">
              <a:lnSpc>
                <a:spcPct val="100000"/>
              </a:lnSpc>
              <a:spcBef>
                <a:spcPts val="0"/>
              </a:spcBef>
              <a:spcAft>
                <a:spcPts val="0"/>
              </a:spcAft>
              <a:buSzPts val="1800"/>
              <a:buChar char="●"/>
            </a:pPr>
            <a:r>
              <a:rPr b="0" lang="en" sz="1800"/>
              <a:t>Eventually consistent.</a:t>
            </a:r>
            <a:endParaRPr b="0" sz="1800"/>
          </a:p>
          <a:p>
            <a:pPr indent="-342900" lvl="0" marL="457200" marR="0" rtl="0" algn="l">
              <a:lnSpc>
                <a:spcPct val="100000"/>
              </a:lnSpc>
              <a:spcBef>
                <a:spcPts val="0"/>
              </a:spcBef>
              <a:spcAft>
                <a:spcPts val="0"/>
              </a:spcAft>
              <a:buSzPts val="1800"/>
              <a:buChar char="●"/>
            </a:pPr>
            <a:r>
              <a:rPr b="0" lang="en" sz="1800"/>
              <a:t>Open source (mostly).</a:t>
            </a:r>
            <a:endParaRPr b="0" sz="1800"/>
          </a:p>
          <a:p>
            <a:pPr indent="-342900" lvl="0" marL="457200" marR="0" rtl="0" algn="l">
              <a:lnSpc>
                <a:spcPct val="100000"/>
              </a:lnSpc>
              <a:spcBef>
                <a:spcPts val="0"/>
              </a:spcBef>
              <a:spcAft>
                <a:spcPts val="0"/>
              </a:spcAft>
              <a:buSzPts val="1800"/>
              <a:buChar char="●"/>
            </a:pPr>
            <a:r>
              <a:rPr b="0" lang="en" sz="1800"/>
              <a:t>No transaction support.</a:t>
            </a:r>
            <a:endParaRPr b="0" sz="1800"/>
          </a:p>
          <a:p>
            <a:pPr indent="0" lvl="0" marL="0" marR="0" rtl="0" algn="l">
              <a:lnSpc>
                <a:spcPct val="100000"/>
              </a:lnSpc>
              <a:spcBef>
                <a:spcPts val="1600"/>
              </a:spcBef>
              <a:spcAft>
                <a:spcPts val="1600"/>
              </a:spcAft>
              <a:buNone/>
            </a:pPr>
            <a:r>
              <a:t/>
            </a:r>
            <a:endParaRPr b="0"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Shape 435"/>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Why?</a:t>
            </a:r>
            <a:endParaRPr/>
          </a:p>
        </p:txBody>
      </p:sp>
      <p:sp>
        <p:nvSpPr>
          <p:cNvPr id="436" name="Shape 436"/>
          <p:cNvSpPr txBox="1"/>
          <p:nvPr>
            <p:ph idx="1" type="body"/>
          </p:nvPr>
        </p:nvSpPr>
        <p:spPr>
          <a:xfrm>
            <a:off x="864525" y="896875"/>
            <a:ext cx="7575300" cy="4040400"/>
          </a:xfrm>
          <a:prstGeom prst="rect">
            <a:avLst/>
          </a:prstGeom>
        </p:spPr>
        <p:txBody>
          <a:bodyPr anchorCtr="0" anchor="t" bIns="68575" lIns="68575" spcFirstLastPara="1" rIns="68575" wrap="square" tIns="68575">
            <a:noAutofit/>
          </a:bodyPr>
          <a:lstStyle/>
          <a:p>
            <a:pPr indent="-342900" lvl="0" marL="457200" marR="0" rtl="0" algn="l">
              <a:lnSpc>
                <a:spcPct val="100000"/>
              </a:lnSpc>
              <a:spcBef>
                <a:spcPts val="0"/>
              </a:spcBef>
              <a:spcAft>
                <a:spcPts val="0"/>
              </a:spcAft>
              <a:buSzPts val="1800"/>
              <a:buChar char="●"/>
            </a:pPr>
            <a:r>
              <a:rPr b="0" lang="en" sz="1800"/>
              <a:t>Remove the burden of data structures mismatch between application in-memory and relational databases.</a:t>
            </a:r>
            <a:endParaRPr b="0" sz="1800"/>
          </a:p>
          <a:p>
            <a:pPr indent="-342900" lvl="0" marL="457200" marR="0" rtl="0" algn="l">
              <a:lnSpc>
                <a:spcPct val="100000"/>
              </a:lnSpc>
              <a:spcBef>
                <a:spcPts val="0"/>
              </a:spcBef>
              <a:spcAft>
                <a:spcPts val="0"/>
              </a:spcAft>
              <a:buSzPts val="1800"/>
              <a:buChar char="●"/>
            </a:pPr>
            <a:r>
              <a:rPr b="0" lang="en" sz="1800"/>
              <a:t>Integrate databases using services. (ElasticSearch).</a:t>
            </a:r>
            <a:endParaRPr b="0" sz="1800"/>
          </a:p>
          <a:p>
            <a:pPr indent="-342900" lvl="0" marL="457200" marR="0" rtl="0" algn="l">
              <a:lnSpc>
                <a:spcPct val="100000"/>
              </a:lnSpc>
              <a:spcBef>
                <a:spcPts val="0"/>
              </a:spcBef>
              <a:spcAft>
                <a:spcPts val="0"/>
              </a:spcAft>
              <a:buSzPts val="1800"/>
              <a:buChar char="●"/>
            </a:pPr>
            <a:r>
              <a:rPr b="0" lang="en" sz="1800"/>
              <a:t>Relational databases not designed to run efficiently on clusters.</a:t>
            </a:r>
            <a:endParaRPr b="0" sz="1800"/>
          </a:p>
          <a:p>
            <a:pPr indent="-342900" lvl="0" marL="457200" marR="0" rtl="0" algn="l">
              <a:lnSpc>
                <a:spcPct val="100000"/>
              </a:lnSpc>
              <a:spcBef>
                <a:spcPts val="0"/>
              </a:spcBef>
              <a:spcAft>
                <a:spcPts val="0"/>
              </a:spcAft>
              <a:buSzPts val="1800"/>
              <a:buChar char="●"/>
            </a:pPr>
            <a:r>
              <a:rPr b="0" lang="en" sz="1800"/>
              <a:t>Aggregate oriented databases, are easier to manage inside clusters and based on the domain driven design. (Order details inside the order).</a:t>
            </a:r>
            <a:endParaRPr b="0" sz="1800"/>
          </a:p>
          <a:p>
            <a:pPr indent="-342900" lvl="1" marL="914400" marR="0" rtl="0" algn="l">
              <a:lnSpc>
                <a:spcPct val="100000"/>
              </a:lnSpc>
              <a:spcBef>
                <a:spcPts val="0"/>
              </a:spcBef>
              <a:spcAft>
                <a:spcPts val="0"/>
              </a:spcAft>
              <a:buClr>
                <a:schemeClr val="dk1"/>
              </a:buClr>
              <a:buSzPts val="1800"/>
              <a:buChar char="○"/>
            </a:pPr>
            <a:r>
              <a:rPr lang="en" sz="1800">
                <a:solidFill>
                  <a:schemeClr val="dk1"/>
                </a:solidFill>
              </a:rPr>
              <a:t>But inter aggregate relationships are harder to manage.</a:t>
            </a:r>
            <a:endParaRPr b="0" sz="1800">
              <a:solidFill>
                <a:schemeClr val="dk1"/>
              </a:solidFill>
            </a:endParaRPr>
          </a:p>
          <a:p>
            <a:pPr indent="0" lvl="0" marL="0" marR="0" rtl="0" algn="l">
              <a:lnSpc>
                <a:spcPct val="100000"/>
              </a:lnSpc>
              <a:spcBef>
                <a:spcPts val="1600"/>
              </a:spcBef>
              <a:spcAft>
                <a:spcPts val="1600"/>
              </a:spcAft>
              <a:buNone/>
            </a:pPr>
            <a:r>
              <a:t/>
            </a:r>
            <a:endParaRPr b="0"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Shape 441"/>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CAP </a:t>
            </a:r>
            <a:r>
              <a:rPr lang="en"/>
              <a:t>theorem</a:t>
            </a:r>
            <a:endParaRPr/>
          </a:p>
        </p:txBody>
      </p:sp>
      <p:sp>
        <p:nvSpPr>
          <p:cNvPr id="442" name="Shape 442"/>
          <p:cNvSpPr txBox="1"/>
          <p:nvPr>
            <p:ph idx="1" type="body"/>
          </p:nvPr>
        </p:nvSpPr>
        <p:spPr>
          <a:xfrm>
            <a:off x="864525" y="896875"/>
            <a:ext cx="7575300" cy="4040400"/>
          </a:xfrm>
          <a:prstGeom prst="rect">
            <a:avLst/>
          </a:prstGeom>
        </p:spPr>
        <p:txBody>
          <a:bodyPr anchorCtr="0" anchor="t" bIns="68575" lIns="68575" spcFirstLastPara="1" rIns="68575" wrap="square" tIns="68575">
            <a:noAutofit/>
          </a:bodyPr>
          <a:lstStyle/>
          <a:p>
            <a:pPr indent="-342900" lvl="0" marL="457200" marR="0" rtl="0" algn="l">
              <a:lnSpc>
                <a:spcPct val="100000"/>
              </a:lnSpc>
              <a:spcBef>
                <a:spcPts val="0"/>
              </a:spcBef>
              <a:spcAft>
                <a:spcPts val="0"/>
              </a:spcAft>
              <a:buClr>
                <a:schemeClr val="dk1"/>
              </a:buClr>
              <a:buSzPts val="1800"/>
              <a:buFont typeface="Times New Roman"/>
              <a:buChar char="●"/>
            </a:pPr>
            <a:r>
              <a:rPr b="0" lang="en" sz="1800"/>
              <a:t>Consistency - Every read receives the most recent write.</a:t>
            </a:r>
            <a:endParaRPr b="0" sz="1800"/>
          </a:p>
          <a:p>
            <a:pPr indent="-342900" lvl="0" marL="457200" marR="0" rtl="0" algn="l">
              <a:lnSpc>
                <a:spcPct val="100000"/>
              </a:lnSpc>
              <a:spcBef>
                <a:spcPts val="0"/>
              </a:spcBef>
              <a:spcAft>
                <a:spcPts val="0"/>
              </a:spcAft>
              <a:buSzPts val="1800"/>
              <a:buChar char="●"/>
            </a:pPr>
            <a:r>
              <a:rPr b="0" lang="en" sz="1800"/>
              <a:t>Availability - Every request receives a response (no guarantee that it is the most recent write).</a:t>
            </a:r>
            <a:endParaRPr b="0" sz="1800"/>
          </a:p>
          <a:p>
            <a:pPr indent="-342900" lvl="0" marL="457200" marR="0" rtl="0" algn="l">
              <a:lnSpc>
                <a:spcPct val="100000"/>
              </a:lnSpc>
              <a:spcBef>
                <a:spcPts val="0"/>
              </a:spcBef>
              <a:spcAft>
                <a:spcPts val="0"/>
              </a:spcAft>
              <a:buSzPts val="1800"/>
              <a:buChar char="●"/>
            </a:pPr>
            <a:r>
              <a:rPr b="0" lang="en" sz="1800"/>
              <a:t>Partition tolerance - System will continue to operate despite number of messages lost among network nodes.</a:t>
            </a:r>
            <a:endParaRPr b="0" sz="1800"/>
          </a:p>
          <a:p>
            <a:pPr indent="0" lvl="0" marL="0" marR="0" rtl="0" algn="l">
              <a:lnSpc>
                <a:spcPct val="100000"/>
              </a:lnSpc>
              <a:spcBef>
                <a:spcPts val="1600"/>
              </a:spcBef>
              <a:spcAft>
                <a:spcPts val="1600"/>
              </a:spcAft>
              <a:buNone/>
            </a:pPr>
            <a:r>
              <a:t/>
            </a:r>
            <a:endParaRPr b="0" sz="1800"/>
          </a:p>
        </p:txBody>
      </p:sp>
      <p:pic>
        <p:nvPicPr>
          <p:cNvPr id="443" name="Shape 443"/>
          <p:cNvPicPr preferRelativeResize="0"/>
          <p:nvPr/>
        </p:nvPicPr>
        <p:blipFill>
          <a:blip r:embed="rId3">
            <a:alphaModFix/>
          </a:blip>
          <a:stretch>
            <a:fillRect/>
          </a:stretch>
        </p:blipFill>
        <p:spPr>
          <a:xfrm>
            <a:off x="2145438" y="2365175"/>
            <a:ext cx="4853274" cy="2701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Shape 448"/>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Types</a:t>
            </a:r>
            <a:endParaRPr/>
          </a:p>
        </p:txBody>
      </p:sp>
      <p:sp>
        <p:nvSpPr>
          <p:cNvPr id="449" name="Shape 449"/>
          <p:cNvSpPr txBox="1"/>
          <p:nvPr>
            <p:ph idx="1" type="body"/>
          </p:nvPr>
        </p:nvSpPr>
        <p:spPr>
          <a:xfrm>
            <a:off x="864525" y="896875"/>
            <a:ext cx="7575300" cy="4040400"/>
          </a:xfrm>
          <a:prstGeom prst="rect">
            <a:avLst/>
          </a:prstGeom>
        </p:spPr>
        <p:txBody>
          <a:bodyPr anchorCtr="0" anchor="t" bIns="68575" lIns="68575" spcFirstLastPara="1" rIns="68575" wrap="square" tIns="68575">
            <a:noAutofit/>
          </a:bodyPr>
          <a:lstStyle/>
          <a:p>
            <a:pPr indent="-342900" lvl="0" marL="457200" marR="0" rtl="0" algn="l">
              <a:lnSpc>
                <a:spcPct val="100000"/>
              </a:lnSpc>
              <a:spcBef>
                <a:spcPts val="0"/>
              </a:spcBef>
              <a:spcAft>
                <a:spcPts val="0"/>
              </a:spcAft>
              <a:buSzPts val="1800"/>
              <a:buChar char="●"/>
            </a:pPr>
            <a:r>
              <a:rPr b="0" lang="en" sz="1800"/>
              <a:t>Key-Value - Stores data as key value pairs. </a:t>
            </a:r>
            <a:endParaRPr b="0" sz="1800"/>
          </a:p>
          <a:p>
            <a:pPr indent="-342900" lvl="1" marL="914400" marR="0" rtl="0" algn="l">
              <a:lnSpc>
                <a:spcPct val="100000"/>
              </a:lnSpc>
              <a:spcBef>
                <a:spcPts val="0"/>
              </a:spcBef>
              <a:spcAft>
                <a:spcPts val="0"/>
              </a:spcAft>
              <a:buClr>
                <a:schemeClr val="dk1"/>
              </a:buClr>
              <a:buSzPts val="1800"/>
              <a:buChar char="○"/>
            </a:pPr>
            <a:r>
              <a:rPr b="0" lang="en" sz="1800">
                <a:solidFill>
                  <a:schemeClr val="dk1"/>
                </a:solidFill>
              </a:rPr>
              <a:t>Ex: Redis, Riak, Memcached.</a:t>
            </a:r>
            <a:endParaRPr b="0" sz="1800">
              <a:solidFill>
                <a:schemeClr val="dk1"/>
              </a:solidFill>
            </a:endParaRPr>
          </a:p>
          <a:p>
            <a:pPr indent="-342900" lvl="0" marL="457200" marR="0" rtl="0" algn="l">
              <a:lnSpc>
                <a:spcPct val="100000"/>
              </a:lnSpc>
              <a:spcBef>
                <a:spcPts val="0"/>
              </a:spcBef>
              <a:spcAft>
                <a:spcPts val="0"/>
              </a:spcAft>
              <a:buSzPts val="1800"/>
              <a:buChar char="●"/>
            </a:pPr>
            <a:r>
              <a:rPr b="0" lang="en" sz="1800"/>
              <a:t>Document - Stores data as documents (JSON, BSON, XML) in maps or collections.</a:t>
            </a:r>
            <a:endParaRPr b="0" sz="1800"/>
          </a:p>
          <a:p>
            <a:pPr indent="-342900" lvl="1" marL="914400" marR="0" rtl="0" algn="l">
              <a:lnSpc>
                <a:spcPct val="100000"/>
              </a:lnSpc>
              <a:spcBef>
                <a:spcPts val="0"/>
              </a:spcBef>
              <a:spcAft>
                <a:spcPts val="0"/>
              </a:spcAft>
              <a:buClr>
                <a:schemeClr val="dk1"/>
              </a:buClr>
              <a:buSzPts val="1800"/>
              <a:buChar char="○"/>
            </a:pPr>
            <a:r>
              <a:rPr b="0" lang="en" sz="1800">
                <a:solidFill>
                  <a:schemeClr val="dk1"/>
                </a:solidFill>
              </a:rPr>
              <a:t>Ex: MongoDB</a:t>
            </a:r>
            <a:endParaRPr b="0" sz="1800">
              <a:solidFill>
                <a:schemeClr val="dk1"/>
              </a:solidFill>
            </a:endParaRPr>
          </a:p>
          <a:p>
            <a:pPr indent="-342900" lvl="0" marL="457200" marR="0" rtl="0" algn="l">
              <a:lnSpc>
                <a:spcPct val="100000"/>
              </a:lnSpc>
              <a:spcBef>
                <a:spcPts val="0"/>
              </a:spcBef>
              <a:spcAft>
                <a:spcPts val="0"/>
              </a:spcAft>
              <a:buSzPts val="1800"/>
              <a:buChar char="●"/>
            </a:pPr>
            <a:r>
              <a:rPr b="0" lang="en" sz="1800"/>
              <a:t>Column Family - Store data in column families as rows that have many columns associated with.</a:t>
            </a:r>
            <a:endParaRPr b="0" sz="1800"/>
          </a:p>
          <a:p>
            <a:pPr indent="-342900" lvl="1" marL="914400" marR="0" rtl="0" algn="l">
              <a:lnSpc>
                <a:spcPct val="100000"/>
              </a:lnSpc>
              <a:spcBef>
                <a:spcPts val="0"/>
              </a:spcBef>
              <a:spcAft>
                <a:spcPts val="0"/>
              </a:spcAft>
              <a:buClr>
                <a:schemeClr val="dk1"/>
              </a:buClr>
              <a:buSzPts val="1800"/>
              <a:buChar char="○"/>
            </a:pPr>
            <a:r>
              <a:rPr lang="en" sz="1800">
                <a:solidFill>
                  <a:schemeClr val="dk1"/>
                </a:solidFill>
              </a:rPr>
              <a:t>Ex: Cassandra</a:t>
            </a:r>
            <a:endParaRPr sz="1800">
              <a:solidFill>
                <a:schemeClr val="dk1"/>
              </a:solidFill>
            </a:endParaRPr>
          </a:p>
          <a:p>
            <a:pPr indent="-342900" lvl="0" marL="457200" marR="0" rtl="0" algn="l">
              <a:lnSpc>
                <a:spcPct val="100000"/>
              </a:lnSpc>
              <a:spcBef>
                <a:spcPts val="0"/>
              </a:spcBef>
              <a:spcAft>
                <a:spcPts val="0"/>
              </a:spcAft>
              <a:buSzPts val="1800"/>
              <a:buChar char="●"/>
            </a:pPr>
            <a:r>
              <a:rPr b="0" lang="en" sz="1800"/>
              <a:t>Graph - Store entities(nodes) and relationships(edges) between them and represent it in a graph.</a:t>
            </a:r>
            <a:endParaRPr b="0" sz="1800"/>
          </a:p>
          <a:p>
            <a:pPr indent="-342900" lvl="1" marL="914400" marR="0" rtl="0" algn="l">
              <a:lnSpc>
                <a:spcPct val="100000"/>
              </a:lnSpc>
              <a:spcBef>
                <a:spcPts val="0"/>
              </a:spcBef>
              <a:spcAft>
                <a:spcPts val="0"/>
              </a:spcAft>
              <a:buClr>
                <a:schemeClr val="dk1"/>
              </a:buClr>
              <a:buSzPts val="1800"/>
              <a:buChar char="○"/>
            </a:pPr>
            <a:r>
              <a:rPr lang="en" sz="1800">
                <a:solidFill>
                  <a:schemeClr val="dk1"/>
                </a:solidFill>
              </a:rPr>
              <a:t>Ex: Neo4j</a:t>
            </a:r>
            <a:endParaRPr sz="1800">
              <a:solidFill>
                <a:schemeClr val="dk1"/>
              </a:solidFill>
            </a:endParaRPr>
          </a:p>
          <a:p>
            <a:pPr indent="0" lvl="0" marL="0" marR="0" rtl="0" algn="l">
              <a:lnSpc>
                <a:spcPct val="100000"/>
              </a:lnSpc>
              <a:spcBef>
                <a:spcPts val="1600"/>
              </a:spcBef>
              <a:spcAft>
                <a:spcPts val="0"/>
              </a:spcAft>
              <a:buNone/>
            </a:pPr>
            <a:r>
              <a:rPr b="0" lang="en" sz="1800"/>
              <a:t>			</a:t>
            </a:r>
            <a:endParaRPr b="0" sz="1800"/>
          </a:p>
          <a:p>
            <a:pPr indent="0" lvl="0" marL="0" marR="0" rtl="0" algn="l">
              <a:lnSpc>
                <a:spcPct val="100000"/>
              </a:lnSpc>
              <a:spcBef>
                <a:spcPts val="1600"/>
              </a:spcBef>
              <a:spcAft>
                <a:spcPts val="1600"/>
              </a:spcAft>
              <a:buNone/>
            </a:pPr>
            <a:r>
              <a:t/>
            </a:r>
            <a:endParaRPr b="0"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Shape 454"/>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MongoDB</a:t>
            </a:r>
            <a:endParaRPr/>
          </a:p>
        </p:txBody>
      </p:sp>
      <p:sp>
        <p:nvSpPr>
          <p:cNvPr id="455" name="Shape 455"/>
          <p:cNvSpPr txBox="1"/>
          <p:nvPr>
            <p:ph idx="1" type="body"/>
          </p:nvPr>
        </p:nvSpPr>
        <p:spPr>
          <a:xfrm>
            <a:off x="864525" y="896875"/>
            <a:ext cx="7575300" cy="4040400"/>
          </a:xfrm>
          <a:prstGeom prst="rect">
            <a:avLst/>
          </a:prstGeom>
        </p:spPr>
        <p:txBody>
          <a:bodyPr anchorCtr="0" anchor="t" bIns="68575" lIns="68575" spcFirstLastPara="1" rIns="68575" wrap="square" tIns="68575">
            <a:noAutofit/>
          </a:bodyPr>
          <a:lstStyle/>
          <a:p>
            <a:pPr indent="-342900" lvl="0" marL="457200" marR="0" rtl="0" algn="l">
              <a:lnSpc>
                <a:spcPct val="100000"/>
              </a:lnSpc>
              <a:spcBef>
                <a:spcPts val="0"/>
              </a:spcBef>
              <a:spcAft>
                <a:spcPts val="0"/>
              </a:spcAft>
              <a:buClr>
                <a:schemeClr val="dk1"/>
              </a:buClr>
              <a:buSzPts val="1800"/>
              <a:buFont typeface="Times New Roman"/>
              <a:buChar char="●"/>
            </a:pPr>
            <a:r>
              <a:rPr b="0" lang="en" sz="1800"/>
              <a:t>NoSQL document database.</a:t>
            </a:r>
            <a:endParaRPr b="0" sz="1800"/>
          </a:p>
          <a:p>
            <a:pPr indent="-342900" lvl="0" marL="457200" marR="0" rtl="0" algn="l">
              <a:lnSpc>
                <a:spcPct val="100000"/>
              </a:lnSpc>
              <a:spcBef>
                <a:spcPts val="0"/>
              </a:spcBef>
              <a:spcAft>
                <a:spcPts val="0"/>
              </a:spcAft>
              <a:buSzPts val="1800"/>
              <a:buChar char="●"/>
            </a:pPr>
            <a:r>
              <a:rPr b="0" lang="en" sz="1800"/>
              <a:t>Strong query capabilities with aggregations using JavaScript.</a:t>
            </a:r>
            <a:endParaRPr b="0" sz="1800"/>
          </a:p>
          <a:p>
            <a:pPr indent="-342900" lvl="0" marL="457200" marR="0" rtl="0" algn="l">
              <a:lnSpc>
                <a:spcPct val="100000"/>
              </a:lnSpc>
              <a:spcBef>
                <a:spcPts val="0"/>
              </a:spcBef>
              <a:spcAft>
                <a:spcPts val="0"/>
              </a:spcAft>
              <a:buSzPts val="1800"/>
              <a:buChar char="●"/>
            </a:pPr>
            <a:r>
              <a:rPr b="0" lang="en" sz="1800"/>
              <a:t>Use SpiderMonkey JavaScript engine.</a:t>
            </a:r>
            <a:endParaRPr b="0" sz="1800"/>
          </a:p>
          <a:p>
            <a:pPr indent="-342900" lvl="0" marL="457200" marR="0" rtl="0" algn="l">
              <a:lnSpc>
                <a:spcPct val="100000"/>
              </a:lnSpc>
              <a:spcBef>
                <a:spcPts val="0"/>
              </a:spcBef>
              <a:spcAft>
                <a:spcPts val="0"/>
              </a:spcAft>
              <a:buSzPts val="1800"/>
              <a:buChar char="●"/>
            </a:pPr>
            <a:r>
              <a:rPr b="0" lang="en" sz="1800"/>
              <a:t>High availability with replica sets.</a:t>
            </a:r>
            <a:endParaRPr b="0" sz="1800"/>
          </a:p>
          <a:p>
            <a:pPr indent="-342900" lvl="0" marL="457200" marR="0" rtl="0" algn="l">
              <a:lnSpc>
                <a:spcPct val="100000"/>
              </a:lnSpc>
              <a:spcBef>
                <a:spcPts val="0"/>
              </a:spcBef>
              <a:spcAft>
                <a:spcPts val="0"/>
              </a:spcAft>
              <a:buSzPts val="1800"/>
              <a:buChar char="●"/>
            </a:pPr>
            <a:r>
              <a:rPr b="0" lang="en" sz="1800"/>
              <a:t>Reads and writes on primary by default.</a:t>
            </a:r>
            <a:endParaRPr b="0" sz="1800"/>
          </a:p>
          <a:p>
            <a:pPr indent="-342900" lvl="0" marL="457200" marR="0" rtl="0" algn="l">
              <a:lnSpc>
                <a:spcPct val="100000"/>
              </a:lnSpc>
              <a:spcBef>
                <a:spcPts val="0"/>
              </a:spcBef>
              <a:spcAft>
                <a:spcPts val="0"/>
              </a:spcAft>
              <a:buSzPts val="1800"/>
              <a:buChar char="●"/>
            </a:pPr>
            <a:r>
              <a:rPr b="0" lang="en" sz="1800"/>
              <a:t>Eventually consistent on secondary instances.</a:t>
            </a:r>
            <a:endParaRPr b="0" sz="1800"/>
          </a:p>
          <a:p>
            <a:pPr indent="-342900" lvl="0" marL="457200" marR="0" rtl="0" algn="l">
              <a:lnSpc>
                <a:spcPct val="100000"/>
              </a:lnSpc>
              <a:spcBef>
                <a:spcPts val="0"/>
              </a:spcBef>
              <a:spcAft>
                <a:spcPts val="0"/>
              </a:spcAft>
              <a:buSzPts val="1800"/>
              <a:buChar char="●"/>
            </a:pPr>
            <a:r>
              <a:rPr b="0" lang="en" sz="1800"/>
              <a:t>In built file storage called Grid File System.</a:t>
            </a:r>
            <a:endParaRPr b="0" sz="1800"/>
          </a:p>
          <a:p>
            <a:pPr indent="0" lvl="0" marL="0" marR="0" rtl="0" algn="l">
              <a:lnSpc>
                <a:spcPct val="100000"/>
              </a:lnSpc>
              <a:spcBef>
                <a:spcPts val="1600"/>
              </a:spcBef>
              <a:spcAft>
                <a:spcPts val="0"/>
              </a:spcAft>
              <a:buNone/>
            </a:pPr>
            <a:r>
              <a:rPr b="0" lang="en" sz="1800"/>
              <a:t>			</a:t>
            </a:r>
            <a:endParaRPr b="0" sz="1800"/>
          </a:p>
          <a:p>
            <a:pPr indent="0" lvl="0" marL="0" marR="0" rtl="0" algn="l">
              <a:lnSpc>
                <a:spcPct val="100000"/>
              </a:lnSpc>
              <a:spcBef>
                <a:spcPts val="1600"/>
              </a:spcBef>
              <a:spcAft>
                <a:spcPts val="1600"/>
              </a:spcAft>
              <a:buNone/>
            </a:pPr>
            <a:r>
              <a:t/>
            </a:r>
            <a:endParaRPr b="0"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Shape 460"/>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MongoDB queries</a:t>
            </a:r>
            <a:endParaRPr/>
          </a:p>
        </p:txBody>
      </p:sp>
      <p:sp>
        <p:nvSpPr>
          <p:cNvPr id="461" name="Shape 461"/>
          <p:cNvSpPr txBox="1"/>
          <p:nvPr>
            <p:ph idx="1" type="body"/>
          </p:nvPr>
        </p:nvSpPr>
        <p:spPr>
          <a:xfrm>
            <a:off x="864525" y="896875"/>
            <a:ext cx="7575300" cy="4040400"/>
          </a:xfrm>
          <a:prstGeom prst="rect">
            <a:avLst/>
          </a:prstGeom>
        </p:spPr>
        <p:txBody>
          <a:bodyPr anchorCtr="0" anchor="t" bIns="68575" lIns="68575" spcFirstLastPara="1" rIns="68575" wrap="square" tIns="68575">
            <a:noAutofit/>
          </a:bodyPr>
          <a:lstStyle/>
          <a:p>
            <a:pPr indent="-342900" lvl="0" marL="457200" marR="0" rtl="0" algn="l">
              <a:lnSpc>
                <a:spcPct val="100000"/>
              </a:lnSpc>
              <a:spcBef>
                <a:spcPts val="0"/>
              </a:spcBef>
              <a:spcAft>
                <a:spcPts val="0"/>
              </a:spcAft>
              <a:buSzPts val="1800"/>
              <a:buChar char="●"/>
            </a:pPr>
            <a:r>
              <a:rPr b="0" lang="en" sz="1800"/>
              <a:t>Insert</a:t>
            </a:r>
            <a:endParaRPr b="0" sz="1800"/>
          </a:p>
          <a:p>
            <a:pPr indent="-342900" lvl="0" marL="457200" marR="0" rtl="0" algn="l">
              <a:lnSpc>
                <a:spcPct val="100000"/>
              </a:lnSpc>
              <a:spcBef>
                <a:spcPts val="0"/>
              </a:spcBef>
              <a:spcAft>
                <a:spcPts val="0"/>
              </a:spcAft>
              <a:buSzPts val="1800"/>
              <a:buChar char="●"/>
            </a:pPr>
            <a:r>
              <a:rPr b="0" lang="en" sz="1800"/>
              <a:t>Find</a:t>
            </a:r>
            <a:endParaRPr b="0" sz="1800"/>
          </a:p>
          <a:p>
            <a:pPr indent="-342900" lvl="0" marL="457200" marR="0" rtl="0" algn="l">
              <a:lnSpc>
                <a:spcPct val="100000"/>
              </a:lnSpc>
              <a:spcBef>
                <a:spcPts val="0"/>
              </a:spcBef>
              <a:spcAft>
                <a:spcPts val="0"/>
              </a:spcAft>
              <a:buSzPts val="1800"/>
              <a:buChar char="●"/>
            </a:pPr>
            <a:r>
              <a:rPr b="0" lang="en" sz="1800"/>
              <a:t>Update</a:t>
            </a:r>
            <a:endParaRPr b="0" sz="1800"/>
          </a:p>
          <a:p>
            <a:pPr indent="-342900" lvl="0" marL="457200" marR="0" rtl="0" algn="l">
              <a:lnSpc>
                <a:spcPct val="100000"/>
              </a:lnSpc>
              <a:spcBef>
                <a:spcPts val="0"/>
              </a:spcBef>
              <a:spcAft>
                <a:spcPts val="0"/>
              </a:spcAft>
              <a:buSzPts val="1800"/>
              <a:buChar char="●"/>
            </a:pPr>
            <a:r>
              <a:rPr b="0" lang="en" sz="1800"/>
              <a:t>Remove</a:t>
            </a:r>
            <a:endParaRPr b="0" sz="1800"/>
          </a:p>
          <a:p>
            <a:pPr indent="0" lvl="0" marL="0" marR="0" rtl="0" algn="l">
              <a:lnSpc>
                <a:spcPct val="100000"/>
              </a:lnSpc>
              <a:spcBef>
                <a:spcPts val="1600"/>
              </a:spcBef>
              <a:spcAft>
                <a:spcPts val="0"/>
              </a:spcAft>
              <a:buNone/>
            </a:pPr>
            <a:r>
              <a:rPr b="0" lang="en" sz="1800"/>
              <a:t>			</a:t>
            </a:r>
            <a:endParaRPr b="0" sz="1800"/>
          </a:p>
          <a:p>
            <a:pPr indent="0" lvl="0" marL="0" marR="0" rtl="0" algn="l">
              <a:lnSpc>
                <a:spcPct val="100000"/>
              </a:lnSpc>
              <a:spcBef>
                <a:spcPts val="1600"/>
              </a:spcBef>
              <a:spcAft>
                <a:spcPts val="1600"/>
              </a:spcAft>
              <a:buNone/>
            </a:pPr>
            <a:r>
              <a:t/>
            </a:r>
            <a:endParaRPr b="0"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Shape 466"/>
          <p:cNvSpPr/>
          <p:nvPr>
            <p:ph idx="12" type="sldNum"/>
          </p:nvPr>
        </p:nvSpPr>
        <p:spPr>
          <a:xfrm>
            <a:off x="85567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100"/>
              <a:buFont typeface="Arial"/>
              <a:buNone/>
            </a:pPr>
            <a:fld id="{00000000-1234-1234-1234-123412341234}" type="slidenum">
              <a:rPr lang="en" sz="1000">
                <a:solidFill>
                  <a:schemeClr val="lt2"/>
                </a:solidFill>
              </a:rPr>
              <a:t>‹#›</a:t>
            </a:fld>
            <a:endParaRPr sz="1000">
              <a:solidFill>
                <a:schemeClr val="lt2"/>
              </a:solidFill>
            </a:endParaRPr>
          </a:p>
        </p:txBody>
      </p:sp>
      <p:pic>
        <p:nvPicPr>
          <p:cNvPr id="467" name="Shape 467"/>
          <p:cNvPicPr preferRelativeResize="0"/>
          <p:nvPr/>
        </p:nvPicPr>
        <p:blipFill>
          <a:blip r:embed="rId3">
            <a:alphaModFix/>
          </a:blip>
          <a:stretch>
            <a:fillRect/>
          </a:stretch>
        </p:blipFill>
        <p:spPr>
          <a:xfrm>
            <a:off x="1107634" y="2"/>
            <a:ext cx="6850841"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type="ctrTitle"/>
          </p:nvPr>
        </p:nvSpPr>
        <p:spPr>
          <a:xfrm>
            <a:off x="472775" y="1260050"/>
            <a:ext cx="3683100" cy="546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JavaScript</a:t>
            </a:r>
            <a:endParaRPr/>
          </a:p>
        </p:txBody>
      </p:sp>
      <p:sp>
        <p:nvSpPr>
          <p:cNvPr id="313" name="Shape 313"/>
          <p:cNvSpPr txBox="1"/>
          <p:nvPr>
            <p:ph idx="2" type="body"/>
          </p:nvPr>
        </p:nvSpPr>
        <p:spPr>
          <a:xfrm>
            <a:off x="472775" y="1994479"/>
            <a:ext cx="3962400" cy="2414100"/>
          </a:xfrm>
          <a:prstGeom prst="rect">
            <a:avLst/>
          </a:prstGeom>
        </p:spPr>
        <p:txBody>
          <a:bodyPr anchorCtr="0" anchor="t" bIns="68575" lIns="68575" spcFirstLastPara="1" rIns="68575" wrap="square" tIns="68575">
            <a:noAutofit/>
          </a:bodyPr>
          <a:lstStyle/>
          <a:p>
            <a:pPr indent="-298450" lvl="0" marL="457200" rtl="0">
              <a:spcBef>
                <a:spcPts val="0"/>
              </a:spcBef>
              <a:spcAft>
                <a:spcPts val="0"/>
              </a:spcAft>
              <a:buSzPts val="1100"/>
              <a:buChar char="●"/>
            </a:pPr>
            <a:r>
              <a:rPr lang="en"/>
              <a:t>Introduction</a:t>
            </a:r>
            <a:endParaRPr/>
          </a:p>
          <a:p>
            <a:pPr indent="-298450" lvl="0" marL="457200" rtl="0">
              <a:spcBef>
                <a:spcPts val="0"/>
              </a:spcBef>
              <a:spcAft>
                <a:spcPts val="0"/>
              </a:spcAft>
              <a:buSzPts val="1100"/>
              <a:buChar char="●"/>
            </a:pPr>
            <a:r>
              <a:rPr lang="en"/>
              <a:t>Classes, objects and prototype</a:t>
            </a:r>
            <a:endParaRPr/>
          </a:p>
          <a:p>
            <a:pPr indent="-298450" lvl="0" marL="457200" rtl="0">
              <a:spcBef>
                <a:spcPts val="0"/>
              </a:spcBef>
              <a:spcAft>
                <a:spcPts val="0"/>
              </a:spcAft>
              <a:buSzPts val="1100"/>
              <a:buChar char="●"/>
            </a:pPr>
            <a:r>
              <a:rPr lang="en"/>
              <a:t>How ‘this’ acts</a:t>
            </a:r>
            <a:endParaRPr/>
          </a:p>
          <a:p>
            <a:pPr indent="-298450" lvl="0" marL="457200" rtl="0">
              <a:spcBef>
                <a:spcPts val="0"/>
              </a:spcBef>
              <a:spcAft>
                <a:spcPts val="0"/>
              </a:spcAft>
              <a:buSzPts val="1100"/>
              <a:buChar char="●"/>
            </a:pPr>
            <a:r>
              <a:rPr lang="en"/>
              <a:t>Strict notation</a:t>
            </a:r>
            <a:endParaRPr/>
          </a:p>
          <a:p>
            <a:pPr indent="-298450" lvl="0" marL="457200" rtl="0">
              <a:spcBef>
                <a:spcPts val="0"/>
              </a:spcBef>
              <a:spcAft>
                <a:spcPts val="0"/>
              </a:spcAft>
              <a:buSzPts val="1100"/>
              <a:buChar char="●"/>
            </a:pPr>
            <a:r>
              <a:rPr lang="en"/>
              <a:t>Function closure</a:t>
            </a:r>
            <a:endParaRPr/>
          </a:p>
          <a:p>
            <a:pPr indent="-298450" lvl="0" marL="457200" rtl="0">
              <a:spcBef>
                <a:spcPts val="0"/>
              </a:spcBef>
              <a:spcAft>
                <a:spcPts val="0"/>
              </a:spcAft>
              <a:buSzPts val="1100"/>
              <a:buChar char="●"/>
            </a:pPr>
            <a:r>
              <a:rPr lang="en"/>
              <a:t>Callbacks and promises</a:t>
            </a:r>
            <a:endParaRPr/>
          </a:p>
          <a:p>
            <a:pPr indent="0" lvl="0" marL="0" rtl="0">
              <a:spcBef>
                <a:spcPts val="0"/>
              </a:spcBef>
              <a:spcAft>
                <a:spcPts val="0"/>
              </a:spcAft>
              <a:buNone/>
            </a:pPr>
            <a:r>
              <a:t/>
            </a:r>
            <a:endParaRPr b="0"/>
          </a:p>
        </p:txBody>
      </p:sp>
      <p:sp>
        <p:nvSpPr>
          <p:cNvPr id="314" name="Shape 314"/>
          <p:cNvSpPr/>
          <p:nvPr>
            <p:ph idx="3" type="pic"/>
          </p:nvPr>
        </p:nvSpPr>
        <p:spPr>
          <a:xfrm>
            <a:off x="4581524" y="0"/>
            <a:ext cx="4562700" cy="51435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JavaScript</a:t>
            </a:r>
            <a:endParaRPr/>
          </a:p>
        </p:txBody>
      </p:sp>
      <p:sp>
        <p:nvSpPr>
          <p:cNvPr id="320" name="Shape 320"/>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342900" lvl="0" marL="457200" marR="0" rtl="0" algn="l">
              <a:lnSpc>
                <a:spcPct val="100000"/>
              </a:lnSpc>
              <a:spcBef>
                <a:spcPts val="0"/>
              </a:spcBef>
              <a:spcAft>
                <a:spcPts val="0"/>
              </a:spcAft>
              <a:buSzPts val="1800"/>
              <a:buChar char="●"/>
            </a:pPr>
            <a:r>
              <a:rPr b="0" lang="en" sz="1800"/>
              <a:t>By default, JavaScript programs run using a single thread. Though there are ways to create new threads JavaScript is considered as Single threaded language.</a:t>
            </a:r>
            <a:endParaRPr b="0" sz="1800"/>
          </a:p>
          <a:p>
            <a:pPr indent="-342900" lvl="0" marL="457200" marR="0" rtl="0" algn="l">
              <a:lnSpc>
                <a:spcPct val="100000"/>
              </a:lnSpc>
              <a:spcBef>
                <a:spcPts val="0"/>
              </a:spcBef>
              <a:spcAft>
                <a:spcPts val="0"/>
              </a:spcAft>
              <a:buSzPts val="1800"/>
              <a:buChar char="●"/>
            </a:pPr>
            <a:r>
              <a:rPr b="0" lang="en" sz="1800"/>
              <a:t>JavaScript does not wait for I/O operations to get completed, instead it continues the execution of the program. This is called as non-blocking I/O.</a:t>
            </a:r>
            <a:endParaRPr b="0" sz="1800"/>
          </a:p>
          <a:p>
            <a:pPr indent="-342900" lvl="0" marL="457200" marR="0" rtl="0" algn="l">
              <a:lnSpc>
                <a:spcPct val="100000"/>
              </a:lnSpc>
              <a:spcBef>
                <a:spcPts val="0"/>
              </a:spcBef>
              <a:spcAft>
                <a:spcPts val="0"/>
              </a:spcAft>
              <a:buSzPts val="1800"/>
              <a:buChar char="●"/>
            </a:pPr>
            <a:r>
              <a:rPr b="0" lang="en" sz="1800"/>
              <a:t>JavaScript is asynchronous because of the NIO nature.</a:t>
            </a:r>
            <a:endParaRPr b="0" sz="1800"/>
          </a:p>
          <a:p>
            <a:pPr indent="-342900" lvl="0" marL="457200" marR="0" rtl="0" algn="l">
              <a:lnSpc>
                <a:spcPct val="100000"/>
              </a:lnSpc>
              <a:spcBef>
                <a:spcPts val="0"/>
              </a:spcBef>
              <a:spcAft>
                <a:spcPts val="0"/>
              </a:spcAft>
              <a:buSzPts val="1800"/>
              <a:buChar char="●"/>
            </a:pPr>
            <a:r>
              <a:rPr b="0" lang="en" sz="1800"/>
              <a:t>JavaScript is dynamically typed. It determines variable types, ordering etc. in runtime.</a:t>
            </a:r>
            <a:endParaRPr b="0" sz="1800"/>
          </a:p>
          <a:p>
            <a:pPr indent="-342900" lvl="0" marL="457200" marR="0" rtl="0" algn="l">
              <a:lnSpc>
                <a:spcPct val="100000"/>
              </a:lnSpc>
              <a:spcBef>
                <a:spcPts val="0"/>
              </a:spcBef>
              <a:spcAft>
                <a:spcPts val="0"/>
              </a:spcAft>
              <a:buSzPts val="1800"/>
              <a:buChar char="●"/>
            </a:pPr>
            <a:r>
              <a:rPr b="0" lang="en" sz="1800"/>
              <a:t>JavaScript support OOP as well as functional programming (Multi-paradigm).</a:t>
            </a:r>
            <a:endParaRPr b="0" sz="1800"/>
          </a:p>
          <a:p>
            <a:pPr indent="-342900" lvl="0" marL="457200" marR="0" rtl="0" algn="l">
              <a:lnSpc>
                <a:spcPct val="100000"/>
              </a:lnSpc>
              <a:spcBef>
                <a:spcPts val="0"/>
              </a:spcBef>
              <a:spcAft>
                <a:spcPts val="0"/>
              </a:spcAft>
              <a:buSzPts val="1800"/>
              <a:buChar char="●"/>
            </a:pPr>
            <a:r>
              <a:rPr b="0" lang="en" sz="1800"/>
              <a:t>JavaScript has an eventing system which manages it’s asynchronous operations.</a:t>
            </a:r>
            <a:endParaRPr b="0" sz="1800"/>
          </a:p>
          <a:p>
            <a:pPr indent="0" lvl="0" marL="0" rtl="0">
              <a:spcBef>
                <a:spcPts val="1600"/>
              </a:spcBef>
              <a:spcAft>
                <a:spcPts val="0"/>
              </a:spcAft>
              <a:buNone/>
            </a:pPr>
            <a:r>
              <a:t/>
            </a:r>
            <a:endParaRPr b="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Classes and objects</a:t>
            </a:r>
            <a:endParaRPr/>
          </a:p>
        </p:txBody>
      </p:sp>
      <p:sp>
        <p:nvSpPr>
          <p:cNvPr id="326" name="Shape 326"/>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342900" lvl="0" marL="457200" marR="0" rtl="0" algn="l">
              <a:lnSpc>
                <a:spcPct val="100000"/>
              </a:lnSpc>
              <a:spcBef>
                <a:spcPts val="0"/>
              </a:spcBef>
              <a:spcAft>
                <a:spcPts val="0"/>
              </a:spcAft>
              <a:buSzPts val="1800"/>
              <a:buChar char="●"/>
            </a:pPr>
            <a:r>
              <a:rPr b="0" lang="en" sz="1800"/>
              <a:t>In JavaScript, a constructor function is used with the ‘new’ key keyword when creating a Object.</a:t>
            </a:r>
            <a:endParaRPr b="0" sz="1800"/>
          </a:p>
          <a:p>
            <a:pPr indent="-342900" lvl="0" marL="457200" marR="0" rtl="0" algn="l">
              <a:lnSpc>
                <a:spcPct val="100000"/>
              </a:lnSpc>
              <a:spcBef>
                <a:spcPts val="0"/>
              </a:spcBef>
              <a:spcAft>
                <a:spcPts val="0"/>
              </a:spcAft>
              <a:buSzPts val="1800"/>
              <a:buChar char="●"/>
            </a:pPr>
            <a:r>
              <a:rPr b="0" lang="en" sz="1800"/>
              <a:t>Constructor function is a just another function. </a:t>
            </a:r>
            <a:endParaRPr b="0" sz="1800"/>
          </a:p>
          <a:p>
            <a:pPr indent="-342900" lvl="0" marL="457200" marR="0" rtl="0" algn="l">
              <a:lnSpc>
                <a:spcPct val="100000"/>
              </a:lnSpc>
              <a:spcBef>
                <a:spcPts val="0"/>
              </a:spcBef>
              <a:spcAft>
                <a:spcPts val="0"/>
              </a:spcAft>
              <a:buSzPts val="1800"/>
              <a:buChar char="●"/>
            </a:pPr>
            <a:r>
              <a:rPr b="0" lang="en" sz="1800"/>
              <a:t>When function is used with ‘new’ keyword that function acts as a Class.</a:t>
            </a:r>
            <a:endParaRPr b="0" sz="1800"/>
          </a:p>
          <a:p>
            <a:pPr indent="-342900" lvl="0" marL="457200" marR="0" rtl="0" algn="l">
              <a:lnSpc>
                <a:spcPct val="100000"/>
              </a:lnSpc>
              <a:spcBef>
                <a:spcPts val="0"/>
              </a:spcBef>
              <a:spcAft>
                <a:spcPts val="0"/>
              </a:spcAft>
              <a:buSzPts val="1800"/>
              <a:buChar char="●"/>
            </a:pPr>
            <a:r>
              <a:rPr b="0" lang="en" sz="1800"/>
              <a:t>Recently JavaScript introduced ‘class’ keyword, but it is not yet adopted by all JavaScript engines.</a:t>
            </a:r>
            <a:endParaRPr b="0" sz="1800"/>
          </a:p>
          <a:p>
            <a:pPr indent="-342900" lvl="0" marL="457200" marR="0" rtl="0" algn="l">
              <a:lnSpc>
                <a:spcPct val="100000"/>
              </a:lnSpc>
              <a:spcBef>
                <a:spcPts val="0"/>
              </a:spcBef>
              <a:spcAft>
                <a:spcPts val="0"/>
              </a:spcAft>
              <a:buSzPts val="1800"/>
              <a:buChar char="●"/>
            </a:pPr>
            <a:r>
              <a:rPr b="0" lang="en" sz="1800"/>
              <a:t>Another way of creating a object is using object literals (‘{}’). These objects are considered to be singleton.</a:t>
            </a:r>
            <a:endParaRPr b="0" sz="1800"/>
          </a:p>
          <a:p>
            <a:pPr indent="-342900" lvl="0" marL="457200" marR="0" rtl="0" algn="l">
              <a:lnSpc>
                <a:spcPct val="100000"/>
              </a:lnSpc>
              <a:spcBef>
                <a:spcPts val="0"/>
              </a:spcBef>
              <a:spcAft>
                <a:spcPts val="0"/>
              </a:spcAft>
              <a:buSzPts val="1800"/>
              <a:buChar char="●"/>
            </a:pPr>
            <a:r>
              <a:rPr b="0" lang="en" sz="1800"/>
              <a:t>JavaScript supports static methods and variables.</a:t>
            </a:r>
            <a:endParaRPr b="0" sz="1800"/>
          </a:p>
          <a:p>
            <a:pPr indent="-342900" lvl="0" marL="457200" marR="0" rtl="0" algn="l">
              <a:lnSpc>
                <a:spcPct val="100000"/>
              </a:lnSpc>
              <a:spcBef>
                <a:spcPts val="0"/>
              </a:spcBef>
              <a:spcAft>
                <a:spcPts val="0"/>
              </a:spcAft>
              <a:buSzPts val="1800"/>
              <a:buChar char="●"/>
            </a:pPr>
            <a:r>
              <a:rPr b="0" lang="en" sz="1800"/>
              <a:t>When ‘new’ keyword is used, new object is created and it assigned as ‘this’ for the duration of call to the constructor function. </a:t>
            </a:r>
            <a:endParaRPr b="0" sz="1800"/>
          </a:p>
          <a:p>
            <a:pPr indent="0" lvl="0" marL="0" rtl="0">
              <a:spcBef>
                <a:spcPts val="1600"/>
              </a:spcBef>
              <a:spcAft>
                <a:spcPts val="0"/>
              </a:spcAft>
              <a:buNone/>
            </a:pPr>
            <a:r>
              <a:t/>
            </a:r>
            <a:endParaRPr b="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Prototypes</a:t>
            </a:r>
            <a:endParaRPr/>
          </a:p>
        </p:txBody>
      </p:sp>
      <p:sp>
        <p:nvSpPr>
          <p:cNvPr id="332" name="Shape 332"/>
          <p:cNvSpPr txBox="1"/>
          <p:nvPr>
            <p:ph idx="1" type="body"/>
          </p:nvPr>
        </p:nvSpPr>
        <p:spPr>
          <a:xfrm>
            <a:off x="875600" y="829400"/>
            <a:ext cx="7564200" cy="3621000"/>
          </a:xfrm>
          <a:prstGeom prst="rect">
            <a:avLst/>
          </a:prstGeom>
        </p:spPr>
        <p:txBody>
          <a:bodyPr anchorCtr="0" anchor="t" bIns="68575" lIns="68575" spcFirstLastPara="1" rIns="68575" wrap="square" tIns="68575">
            <a:noAutofit/>
          </a:bodyPr>
          <a:lstStyle/>
          <a:p>
            <a:pPr indent="-342900" lvl="0" marL="457200" marR="0" rtl="0" algn="l">
              <a:lnSpc>
                <a:spcPct val="100000"/>
              </a:lnSpc>
              <a:spcBef>
                <a:spcPts val="0"/>
              </a:spcBef>
              <a:spcAft>
                <a:spcPts val="0"/>
              </a:spcAft>
              <a:buSzPts val="1800"/>
              <a:buChar char="●"/>
            </a:pPr>
            <a:r>
              <a:rPr b="0" lang="en" sz="1800"/>
              <a:t>JavaScript functions has a reference to another object called prototype. It is somewhat similar to class definition in other languages.</a:t>
            </a:r>
            <a:endParaRPr b="0" sz="1800"/>
          </a:p>
          <a:p>
            <a:pPr indent="-342900" lvl="0" marL="457200" marR="0" rtl="0" algn="l">
              <a:lnSpc>
                <a:spcPct val="100000"/>
              </a:lnSpc>
              <a:spcBef>
                <a:spcPts val="0"/>
              </a:spcBef>
              <a:spcAft>
                <a:spcPts val="0"/>
              </a:spcAft>
              <a:buSzPts val="1800"/>
              <a:buChar char="●"/>
            </a:pPr>
            <a:r>
              <a:rPr b="0" lang="en" sz="1800"/>
              <a:t>It is really another object instance.</a:t>
            </a:r>
            <a:endParaRPr b="0" sz="1800"/>
          </a:p>
          <a:p>
            <a:pPr indent="-342900" lvl="0" marL="457200" marR="0" rtl="0" algn="l">
              <a:lnSpc>
                <a:spcPct val="100000"/>
              </a:lnSpc>
              <a:spcBef>
                <a:spcPts val="0"/>
              </a:spcBef>
              <a:spcAft>
                <a:spcPts val="0"/>
              </a:spcAft>
              <a:buSzPts val="1800"/>
              <a:buChar char="●"/>
            </a:pPr>
            <a:r>
              <a:rPr b="0" lang="en" sz="1800"/>
              <a:t>In JavaScript prototype object is used when creating objects, for inheritance and adding methods to a JavaScript class.</a:t>
            </a:r>
            <a:endParaRPr b="0" sz="1800"/>
          </a:p>
          <a:p>
            <a:pPr indent="-342900" lvl="0" marL="457200" marR="0" rtl="0" algn="l">
              <a:lnSpc>
                <a:spcPct val="100000"/>
              </a:lnSpc>
              <a:spcBef>
                <a:spcPts val="0"/>
              </a:spcBef>
              <a:spcAft>
                <a:spcPts val="0"/>
              </a:spcAft>
              <a:buSzPts val="1800"/>
              <a:buChar char="●"/>
            </a:pPr>
            <a:r>
              <a:rPr b="0" lang="en" sz="1800"/>
              <a:t>Because of the flexibility in JavaScript there are multiple ways to create classes as well as to extend classes. Prototypes are the recommended way of doing so.</a:t>
            </a:r>
            <a:endParaRPr b="0" sz="1800"/>
          </a:p>
          <a:p>
            <a:pPr indent="-342900" lvl="0" marL="457200" marR="0" rtl="0" algn="l">
              <a:lnSpc>
                <a:spcPct val="100000"/>
              </a:lnSpc>
              <a:spcBef>
                <a:spcPts val="0"/>
              </a:spcBef>
              <a:spcAft>
                <a:spcPts val="0"/>
              </a:spcAft>
              <a:buSzPts val="1800"/>
              <a:buChar char="●"/>
            </a:pPr>
            <a:r>
              <a:rPr b="0" lang="en" sz="1800"/>
              <a:t>Function that is being used to create objects is called a constructor function.</a:t>
            </a:r>
            <a:endParaRPr b="0" sz="1800"/>
          </a:p>
          <a:p>
            <a:pPr indent="-342900" lvl="0" marL="457200" marR="0" rtl="0" algn="l">
              <a:lnSpc>
                <a:spcPct val="100000"/>
              </a:lnSpc>
              <a:spcBef>
                <a:spcPts val="0"/>
              </a:spcBef>
              <a:spcAft>
                <a:spcPts val="0"/>
              </a:spcAft>
              <a:buSzPts val="1800"/>
              <a:buChar char="●"/>
            </a:pPr>
            <a:r>
              <a:rPr b="0" lang="en" sz="1800"/>
              <a:t>Object instance also has a prototype it is basically the object instance from which object is being created. Object ‘__proto__’ is where object get its properties inherited from.</a:t>
            </a:r>
            <a:endParaRPr b="0" sz="1800"/>
          </a:p>
          <a:p>
            <a:pPr indent="-342900" lvl="0" marL="457200" marR="0" rtl="0" algn="l">
              <a:lnSpc>
                <a:spcPct val="100000"/>
              </a:lnSpc>
              <a:spcBef>
                <a:spcPts val="0"/>
              </a:spcBef>
              <a:spcAft>
                <a:spcPts val="0"/>
              </a:spcAft>
              <a:buSzPts val="1800"/>
              <a:buChar char="●"/>
            </a:pPr>
            <a:r>
              <a:rPr b="0" lang="en" sz="1800"/>
              <a:t>Functions prototype is used to inherit properties to object instances.</a:t>
            </a:r>
            <a:endParaRPr b="0"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‘this’ in JavaScript</a:t>
            </a:r>
            <a:endParaRPr/>
          </a:p>
        </p:txBody>
      </p:sp>
      <p:sp>
        <p:nvSpPr>
          <p:cNvPr id="338" name="Shape 338"/>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342900" lvl="0" marL="457200" marR="0" rtl="0" algn="l">
              <a:lnSpc>
                <a:spcPct val="100000"/>
              </a:lnSpc>
              <a:spcBef>
                <a:spcPts val="0"/>
              </a:spcBef>
              <a:spcAft>
                <a:spcPts val="0"/>
              </a:spcAft>
              <a:buSzPts val="1800"/>
              <a:buChar char="●"/>
            </a:pPr>
            <a:r>
              <a:rPr b="0" lang="en" sz="1800"/>
              <a:t>Unlikely other languages in JavaScript ‘this’ keyword acts differently.</a:t>
            </a:r>
            <a:endParaRPr b="0" sz="1800"/>
          </a:p>
          <a:p>
            <a:pPr indent="-342900" lvl="0" marL="457200" marR="0" rtl="0" algn="l">
              <a:lnSpc>
                <a:spcPct val="100000"/>
              </a:lnSpc>
              <a:spcBef>
                <a:spcPts val="0"/>
              </a:spcBef>
              <a:spcAft>
                <a:spcPts val="0"/>
              </a:spcAft>
              <a:buSzPts val="1800"/>
              <a:buChar char="●"/>
            </a:pPr>
            <a:r>
              <a:rPr b="0" lang="en" sz="1800"/>
              <a:t>Inside a object ‘this’ refers to object itself.</a:t>
            </a:r>
            <a:endParaRPr b="0" sz="1800"/>
          </a:p>
          <a:p>
            <a:pPr indent="-342900" lvl="0" marL="457200" marR="0" rtl="0" algn="l">
              <a:lnSpc>
                <a:spcPct val="100000"/>
              </a:lnSpc>
              <a:spcBef>
                <a:spcPts val="0"/>
              </a:spcBef>
              <a:spcAft>
                <a:spcPts val="0"/>
              </a:spcAft>
              <a:buSzPts val="1800"/>
              <a:buChar char="●"/>
            </a:pPr>
            <a:r>
              <a:rPr b="0" lang="en" sz="1800"/>
              <a:t>In global context ‘this’ refers to global object (in browser it is the window object). This behaviour will get changed in strict mode.</a:t>
            </a:r>
            <a:endParaRPr b="0" sz="1800"/>
          </a:p>
          <a:p>
            <a:pPr indent="-342900" lvl="0" marL="457200" marR="0" rtl="0" algn="l">
              <a:lnSpc>
                <a:spcPct val="100000"/>
              </a:lnSpc>
              <a:spcBef>
                <a:spcPts val="0"/>
              </a:spcBef>
              <a:spcAft>
                <a:spcPts val="0"/>
              </a:spcAft>
              <a:buSzPts val="1800"/>
              <a:buChar char="●"/>
            </a:pPr>
            <a:r>
              <a:rPr b="0" lang="en" sz="1800"/>
              <a:t>If a function which is using ‘this’ keyword is being passed to another object then ‘this’ will refers to that object, but not to the original object where function was declared at first place.</a:t>
            </a:r>
            <a:endParaRPr b="0" sz="1800"/>
          </a:p>
          <a:p>
            <a:pPr indent="-342900" lvl="0" marL="457200" marR="0" rtl="0" algn="l">
              <a:lnSpc>
                <a:spcPct val="100000"/>
              </a:lnSpc>
              <a:spcBef>
                <a:spcPts val="0"/>
              </a:spcBef>
              <a:spcAft>
                <a:spcPts val="0"/>
              </a:spcAft>
              <a:buSzPts val="1800"/>
              <a:buChar char="●"/>
            </a:pPr>
            <a:r>
              <a:rPr b="0" lang="en" sz="1800"/>
              <a:t>This behaviour is very noticeable in callback and closures.</a:t>
            </a:r>
            <a:endParaRPr b="0"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Shape 343"/>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Strict notation</a:t>
            </a:r>
            <a:endParaRPr/>
          </a:p>
        </p:txBody>
      </p:sp>
      <p:sp>
        <p:nvSpPr>
          <p:cNvPr id="344" name="Shape 344"/>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342900" lvl="0" marL="457200" marR="0" rtl="0" algn="l">
              <a:lnSpc>
                <a:spcPct val="100000"/>
              </a:lnSpc>
              <a:spcBef>
                <a:spcPts val="0"/>
              </a:spcBef>
              <a:spcAft>
                <a:spcPts val="0"/>
              </a:spcAft>
              <a:buSzPts val="1800"/>
              <a:buChar char="●"/>
            </a:pPr>
            <a:r>
              <a:rPr b="0" lang="en" sz="1800"/>
              <a:t>Restricted mode of JavaScript.</a:t>
            </a:r>
            <a:endParaRPr b="0" sz="1800"/>
          </a:p>
          <a:p>
            <a:pPr indent="-342900" lvl="0" marL="457200" marR="0" rtl="0" algn="l">
              <a:lnSpc>
                <a:spcPct val="100000"/>
              </a:lnSpc>
              <a:spcBef>
                <a:spcPts val="0"/>
              </a:spcBef>
              <a:spcAft>
                <a:spcPts val="0"/>
              </a:spcAft>
              <a:buSzPts val="1800"/>
              <a:buChar char="●"/>
            </a:pPr>
            <a:r>
              <a:rPr b="0" lang="en" sz="1800"/>
              <a:t>Purpose it make it easier to write secure JavaScript.</a:t>
            </a:r>
            <a:endParaRPr b="0" sz="1800"/>
          </a:p>
          <a:p>
            <a:pPr indent="-342900" lvl="0" marL="457200" marR="0" rtl="0" algn="l">
              <a:lnSpc>
                <a:spcPct val="100000"/>
              </a:lnSpc>
              <a:spcBef>
                <a:spcPts val="0"/>
              </a:spcBef>
              <a:spcAft>
                <a:spcPts val="0"/>
              </a:spcAft>
              <a:buSzPts val="1800"/>
              <a:buChar char="●"/>
            </a:pPr>
            <a:r>
              <a:rPr b="0" lang="en" sz="1800"/>
              <a:t>Strict mode make bad practices in JavaScript to errors.</a:t>
            </a:r>
            <a:endParaRPr b="0" sz="1800"/>
          </a:p>
          <a:p>
            <a:pPr indent="-342900" lvl="0" marL="457200" marR="0" rtl="0" algn="l">
              <a:lnSpc>
                <a:spcPct val="100000"/>
              </a:lnSpc>
              <a:spcBef>
                <a:spcPts val="0"/>
              </a:spcBef>
              <a:spcAft>
                <a:spcPts val="0"/>
              </a:spcAft>
              <a:buSzPts val="1800"/>
              <a:buChar char="●"/>
            </a:pPr>
            <a:r>
              <a:rPr b="0" lang="en" sz="1800"/>
              <a:t>Keep developer away from using syntaxes that will get invalidate with future JavaScript developments.</a:t>
            </a:r>
            <a:endParaRPr b="0" sz="1800"/>
          </a:p>
          <a:p>
            <a:pPr indent="-342900" lvl="0" marL="457200" marR="0" rtl="0" algn="l">
              <a:lnSpc>
                <a:spcPct val="100000"/>
              </a:lnSpc>
              <a:spcBef>
                <a:spcPts val="0"/>
              </a:spcBef>
              <a:spcAft>
                <a:spcPts val="0"/>
              </a:spcAft>
              <a:buSzPts val="1800"/>
              <a:buChar char="●"/>
            </a:pPr>
            <a:r>
              <a:rPr b="0" lang="en" sz="1800"/>
              <a:t>For example it does not allows to create variables without the var keyword (Variable have to be declared).</a:t>
            </a:r>
            <a:endParaRPr b="0" sz="1800"/>
          </a:p>
          <a:p>
            <a:pPr indent="-342900" lvl="0" marL="457200" marR="0" rtl="0" algn="l">
              <a:lnSpc>
                <a:spcPct val="100000"/>
              </a:lnSpc>
              <a:spcBef>
                <a:spcPts val="0"/>
              </a:spcBef>
              <a:spcAft>
                <a:spcPts val="0"/>
              </a:spcAft>
              <a:buSzPts val="1800"/>
              <a:buChar char="●"/>
            </a:pPr>
            <a:r>
              <a:rPr b="0" lang="en" sz="1800"/>
              <a:t>Another example would be it will stop referring to the window object as ‘this’ from outside object instances.</a:t>
            </a:r>
            <a:endParaRPr b="0"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Shape 349"/>
          <p:cNvSpPr txBox="1"/>
          <p:nvPr>
            <p:ph type="title"/>
          </p:nvPr>
        </p:nvSpPr>
        <p:spPr>
          <a:xfrm>
            <a:off x="467925" y="313200"/>
            <a:ext cx="8208300" cy="651300"/>
          </a:xfrm>
          <a:prstGeom prst="rect">
            <a:avLst/>
          </a:prstGeom>
        </p:spPr>
        <p:txBody>
          <a:bodyPr anchorCtr="0" anchor="t" bIns="68575" lIns="68575" spcFirstLastPara="1" rIns="68575" wrap="square" tIns="68575">
            <a:noAutofit/>
          </a:bodyPr>
          <a:lstStyle/>
          <a:p>
            <a:pPr indent="0" lvl="0" marL="0" rtl="0">
              <a:spcBef>
                <a:spcPts val="0"/>
              </a:spcBef>
              <a:spcAft>
                <a:spcPts val="0"/>
              </a:spcAft>
              <a:buNone/>
            </a:pPr>
            <a:r>
              <a:rPr lang="en"/>
              <a:t>Closure</a:t>
            </a:r>
            <a:endParaRPr/>
          </a:p>
        </p:txBody>
      </p:sp>
      <p:sp>
        <p:nvSpPr>
          <p:cNvPr id="350" name="Shape 350"/>
          <p:cNvSpPr txBox="1"/>
          <p:nvPr>
            <p:ph idx="1" type="body"/>
          </p:nvPr>
        </p:nvSpPr>
        <p:spPr>
          <a:xfrm>
            <a:off x="875600" y="964550"/>
            <a:ext cx="7564200" cy="3621000"/>
          </a:xfrm>
          <a:prstGeom prst="rect">
            <a:avLst/>
          </a:prstGeom>
        </p:spPr>
        <p:txBody>
          <a:bodyPr anchorCtr="0" anchor="t" bIns="68575" lIns="68575" spcFirstLastPara="1" rIns="68575" wrap="square" tIns="68575">
            <a:noAutofit/>
          </a:bodyPr>
          <a:lstStyle/>
          <a:p>
            <a:pPr indent="-342900" lvl="0" marL="457200" marR="0" rtl="0" algn="l">
              <a:lnSpc>
                <a:spcPct val="100000"/>
              </a:lnSpc>
              <a:spcBef>
                <a:spcPts val="0"/>
              </a:spcBef>
              <a:spcAft>
                <a:spcPts val="0"/>
              </a:spcAft>
              <a:buSzPts val="1800"/>
              <a:buChar char="●"/>
            </a:pPr>
            <a:r>
              <a:rPr b="0" lang="en" sz="1800"/>
              <a:t>JavaScript closure is a function which returns another function.</a:t>
            </a:r>
            <a:endParaRPr b="0" sz="1800"/>
          </a:p>
          <a:p>
            <a:pPr indent="-342900" lvl="0" marL="457200" marR="0" rtl="0" algn="l">
              <a:lnSpc>
                <a:spcPct val="100000"/>
              </a:lnSpc>
              <a:spcBef>
                <a:spcPts val="0"/>
              </a:spcBef>
              <a:spcAft>
                <a:spcPts val="0"/>
              </a:spcAft>
              <a:buSzPts val="1800"/>
              <a:buChar char="●"/>
            </a:pPr>
            <a:r>
              <a:rPr b="0" lang="en" sz="1800"/>
              <a:t>In JavaScript closure is used to encapsulate variables into a function and restrict access to it from the outside.</a:t>
            </a:r>
            <a:endParaRPr b="0" sz="1800"/>
          </a:p>
          <a:p>
            <a:pPr indent="-342900" lvl="0" marL="457200" marR="0" rtl="0" algn="l">
              <a:lnSpc>
                <a:spcPct val="100000"/>
              </a:lnSpc>
              <a:spcBef>
                <a:spcPts val="0"/>
              </a:spcBef>
              <a:spcAft>
                <a:spcPts val="0"/>
              </a:spcAft>
              <a:buSzPts val="1800"/>
              <a:buChar char="●"/>
            </a:pPr>
            <a:r>
              <a:rPr b="0" lang="en" sz="1800"/>
              <a:t>JavaScript creates an environment with all the local variables from the outer function when the inner function is created. Closure is the combination of this environment and the inner function.</a:t>
            </a:r>
            <a:endParaRPr b="0"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earson">
  <a:themeElements>
    <a:clrScheme name="Pearson">
      <a:dk1>
        <a:srgbClr val="007FA3"/>
      </a:dk1>
      <a:lt1>
        <a:srgbClr val="FFFFFF"/>
      </a:lt1>
      <a:dk2>
        <a:srgbClr val="003057"/>
      </a:dk2>
      <a:lt2>
        <a:srgbClr val="000000"/>
      </a:lt2>
      <a:accent1>
        <a:srgbClr val="007FA3"/>
      </a:accent1>
      <a:accent2>
        <a:srgbClr val="008638"/>
      </a:accent2>
      <a:accent3>
        <a:srgbClr val="D2DB0E"/>
      </a:accent3>
      <a:accent4>
        <a:srgbClr val="505759"/>
      </a:accent4>
      <a:accent5>
        <a:srgbClr val="005A70"/>
      </a:accent5>
      <a:accent6>
        <a:srgbClr val="D4EAE4"/>
      </a:accent6>
      <a:hlink>
        <a:srgbClr val="007FA3"/>
      </a:hlink>
      <a:folHlink>
        <a:srgbClr val="007FA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