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319" r:id="rId3"/>
    <p:sldId id="320" r:id="rId4"/>
    <p:sldId id="321" r:id="rId5"/>
    <p:sldId id="322" r:id="rId6"/>
    <p:sldId id="323" r:id="rId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8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457E5A-801F-4CA0-B0AE-076392F052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79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DC355-EA65-4092-95D9-0DAF6F99A20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517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57329-DDD9-4294-96AA-1532B4D07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7C84B-9EF3-422D-8374-E2E8C6ADDE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50E8B-E162-4C67-BD10-FBEDD6506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8D016-B358-4BE3-A430-0F624E97A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2FA45-54E2-4B97-99EE-05E7324D0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19193-1327-4D9C-8E77-BAB20AF15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5AE3D-8EAF-427B-A96E-BBA0E967C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B008A-1C31-4325-8E5A-E541A23187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488DD-A310-4E47-8579-42A2436B9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7946F-FD58-4A32-AED5-C592A10EA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F9FDB-3241-4642-9E2F-64BD16890A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519B072-3DCE-4F42-B25E-826EC894C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Bookman Old Style" panose="02050604050505020204" pitchFamily="18" charset="0"/>
              </a:rPr>
              <a:t>Test Designing </a:t>
            </a:r>
            <a:endParaRPr lang="en-US" b="1" dirty="0" smtClean="0">
              <a:latin typeface="Bookman Old Style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86200"/>
            <a:ext cx="8305800" cy="1905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Book Antiqua" pitchFamily="18" charset="0"/>
              </a:rPr>
              <a:t>Code Coverage</a:t>
            </a:r>
            <a:endParaRPr lang="en-US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smtClean="0">
                <a:latin typeface="Bookman Old Style" panose="02050604050505020204" pitchFamily="18" charset="0"/>
              </a:rPr>
              <a:t>Statement Coverage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Book Antiqua" panose="02040602050305030304" pitchFamily="18" charset="0"/>
              </a:rPr>
              <a:t>Statement Coverage requires that each statement will have been executed at least once.</a:t>
            </a:r>
          </a:p>
          <a:p>
            <a:pPr eaLnBrk="1" hangingPunct="1"/>
            <a:r>
              <a:rPr lang="en-US" altLang="en-US" smtClean="0">
                <a:latin typeface="Book Antiqua" panose="02040602050305030304" pitchFamily="18" charset="0"/>
              </a:rPr>
              <a:t>Simplest form of logic coverage.</a:t>
            </a:r>
          </a:p>
          <a:p>
            <a:pPr eaLnBrk="1" hangingPunct="1"/>
            <a:r>
              <a:rPr lang="en-US" altLang="en-US" smtClean="0">
                <a:latin typeface="Book Antiqua" panose="02040602050305030304" pitchFamily="18" charset="0"/>
              </a:rPr>
              <a:t>Also known as Node Coverage.</a:t>
            </a:r>
          </a:p>
        </p:txBody>
      </p:sp>
    </p:spTree>
    <p:extLst>
      <p:ext uri="{BB962C8B-B14F-4D97-AF65-F5344CB8AC3E}">
        <p14:creationId xmlns:p14="http://schemas.microsoft.com/office/powerpoint/2010/main" val="340092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1630362"/>
          </a:xfrm>
        </p:spPr>
        <p:txBody>
          <a:bodyPr/>
          <a:lstStyle/>
          <a:p>
            <a:pPr eaLnBrk="1" hangingPunct="1"/>
            <a:r>
              <a:rPr lang="en-US" altLang="en-US" sz="3200" smtClean="0">
                <a:latin typeface="Book Antiqua" panose="02040602050305030304" pitchFamily="18" charset="0"/>
              </a:rPr>
              <a:t>What is the minimum number of test cases required to achieve statement coverage for the program segment given below?</a:t>
            </a:r>
            <a:br>
              <a:rPr lang="en-US" altLang="en-US" sz="3200" smtClean="0">
                <a:latin typeface="Book Antiqua" panose="02040602050305030304" pitchFamily="18" charset="0"/>
              </a:rPr>
            </a:br>
            <a:endParaRPr lang="en-US" altLang="en-US" sz="3200" smtClean="0">
              <a:latin typeface="Book Antiqua" panose="02040602050305030304" pitchFamily="18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590800"/>
            <a:ext cx="2590800" cy="2590800"/>
          </a:xfrm>
          <a:noFill/>
          <a:ln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(a,b)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sum = a + b;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mult = a*b;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(sum)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(mult)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200400" y="2590800"/>
            <a:ext cx="5486400" cy="31242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Input (a,b,c)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for i=a to 10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	for j=b to 10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		for k=c to 10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			Print (a,b,c)</a:t>
            </a:r>
          </a:p>
        </p:txBody>
      </p:sp>
    </p:spTree>
    <p:extLst>
      <p:ext uri="{BB962C8B-B14F-4D97-AF65-F5344CB8AC3E}">
        <p14:creationId xmlns:p14="http://schemas.microsoft.com/office/powerpoint/2010/main" val="149386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smtClean="0">
                <a:latin typeface="Bookman Old Style" panose="02050604050505020204" pitchFamily="18" charset="0"/>
              </a:rPr>
              <a:t>Branch Coverage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915400" cy="2057400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latin typeface="Book Antiqua" panose="02040602050305030304" pitchFamily="18" charset="0"/>
              </a:rPr>
              <a:t>Branch Coverage requires that each branch will have been traversed, and that every program entry point will have been taken, at least once.</a:t>
            </a:r>
          </a:p>
          <a:p>
            <a:pPr eaLnBrk="1" hangingPunct="1"/>
            <a:r>
              <a:rPr lang="en-US" altLang="en-US" sz="2800" smtClean="0">
                <a:latin typeface="Book Antiqua" panose="02040602050305030304" pitchFamily="18" charset="0"/>
              </a:rPr>
              <a:t>Also known as </a:t>
            </a:r>
            <a:r>
              <a:rPr lang="en-US" altLang="en-US" sz="2800" b="1" smtClean="0">
                <a:latin typeface="Book Antiqua" panose="02040602050305030304" pitchFamily="18" charset="0"/>
              </a:rPr>
              <a:t>Edge Coverage</a:t>
            </a:r>
            <a:r>
              <a:rPr lang="en-US" altLang="en-US" sz="2800" smtClean="0">
                <a:latin typeface="Book Antiqua" panose="02040602050305030304" pitchFamily="18" charset="0"/>
              </a:rPr>
              <a:t>.</a:t>
            </a:r>
          </a:p>
          <a:p>
            <a:pPr eaLnBrk="1" hangingPunct="1"/>
            <a:endParaRPr lang="en-US" altLang="en-US" sz="280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26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1630362"/>
          </a:xfrm>
        </p:spPr>
        <p:txBody>
          <a:bodyPr/>
          <a:lstStyle/>
          <a:p>
            <a:pPr eaLnBrk="1" hangingPunct="1"/>
            <a:r>
              <a:rPr lang="en-US" altLang="en-US" sz="3200" smtClean="0">
                <a:latin typeface="Book Antiqua" panose="02040602050305030304" pitchFamily="18" charset="0"/>
              </a:rPr>
              <a:t>What is the minimum number of test cases required to achieve </a:t>
            </a:r>
            <a:r>
              <a:rPr lang="en-US" altLang="en-US" sz="3200" b="1" smtClean="0">
                <a:latin typeface="Book Antiqua" panose="02040602050305030304" pitchFamily="18" charset="0"/>
              </a:rPr>
              <a:t>branch coverage</a:t>
            </a:r>
            <a:r>
              <a:rPr lang="en-US" altLang="en-US" sz="3200" smtClean="0">
                <a:latin typeface="Book Antiqua" panose="02040602050305030304" pitchFamily="18" charset="0"/>
              </a:rPr>
              <a:t> for the program segment given below?</a:t>
            </a:r>
            <a:br>
              <a:rPr lang="en-US" altLang="en-US" sz="3200" smtClean="0">
                <a:latin typeface="Book Antiqua" panose="02040602050305030304" pitchFamily="18" charset="0"/>
              </a:rPr>
            </a:br>
            <a:endParaRPr lang="en-US" altLang="en-US" sz="3200" smtClean="0">
              <a:latin typeface="Book Antiqua" panose="02040602050305030304" pitchFamily="18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066800" y="1676400"/>
            <a:ext cx="7086600" cy="48006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Test(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float e;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(a == 0) {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5;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(((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a==b) OR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== d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OR (a&gt;d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x=1;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= 1/x;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e;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77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smtClean="0">
                <a:latin typeface="Bookman Old Style" panose="02050604050505020204" pitchFamily="18" charset="0"/>
              </a:rPr>
              <a:t>Condition Coverage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305800" cy="24384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Book Antiqua" panose="02040602050305030304" pitchFamily="18" charset="0"/>
              </a:rPr>
              <a:t>A branch predicate may have more than one condition.</a:t>
            </a:r>
          </a:p>
          <a:p>
            <a:pPr eaLnBrk="1" hangingPunct="1"/>
            <a:r>
              <a:rPr lang="en-US" altLang="en-US" smtClean="0">
                <a:latin typeface="Book Antiqua" panose="02040602050305030304" pitchFamily="18" charset="0"/>
              </a:rPr>
              <a:t>Condition Coverage requires that each condition will have been True at least once and False at least once.</a:t>
            </a:r>
          </a:p>
          <a:p>
            <a:pPr eaLnBrk="1" hangingPunct="1"/>
            <a:endParaRPr lang="en-US" altLang="en-US" smtClean="0">
              <a:latin typeface="Book Antiqua" panose="0204060205030503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10000"/>
              </a:spcAft>
              <a:buFontTx/>
              <a:buNone/>
            </a:pPr>
            <a:r>
              <a:rPr lang="en-US" altLang="en-US" smtClean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92753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24715</TotalTime>
  <Words>228</Words>
  <Application>Microsoft Office PowerPoint</Application>
  <PresentationFormat>On-screen Show (4:3)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 Antiqua</vt:lpstr>
      <vt:lpstr>Bookman Old Style</vt:lpstr>
      <vt:lpstr>Courier New</vt:lpstr>
      <vt:lpstr>Default Design</vt:lpstr>
      <vt:lpstr>Test Designing </vt:lpstr>
      <vt:lpstr>Statement Coverage</vt:lpstr>
      <vt:lpstr>What is the minimum number of test cases required to achieve statement coverage for the program segment given below? </vt:lpstr>
      <vt:lpstr>Branch Coverage</vt:lpstr>
      <vt:lpstr>What is the minimum number of test cases required to achieve branch coverage for the program segment given below? </vt:lpstr>
      <vt:lpstr>Condition Coverage</vt:lpstr>
    </vt:vector>
  </TitlesOfParts>
  <Company>SLIIT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Indraka</dc:creator>
  <cp:lastModifiedBy>indraka.u</cp:lastModifiedBy>
  <cp:revision>20</cp:revision>
  <dcterms:created xsi:type="dcterms:W3CDTF">2011-01-17T06:49:03Z</dcterms:created>
  <dcterms:modified xsi:type="dcterms:W3CDTF">2018-03-22T04:41:36Z</dcterms:modified>
</cp:coreProperties>
</file>