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ags/tag1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1" r:id="rId5"/>
    <p:sldMasterId id="2147483671" r:id="rId6"/>
  </p:sldMasterIdLst>
  <p:notesMasterIdLst>
    <p:notesMasterId r:id="rId16"/>
  </p:notesMasterIdLst>
  <p:handoutMasterIdLst>
    <p:handoutMasterId r:id="rId17"/>
  </p:handoutMasterIdLst>
  <p:sldIdLst>
    <p:sldId id="351" r:id="rId7"/>
    <p:sldId id="354" r:id="rId8"/>
    <p:sldId id="400" r:id="rId9"/>
    <p:sldId id="401" r:id="rId10"/>
    <p:sldId id="403" r:id="rId11"/>
    <p:sldId id="404" r:id="rId12"/>
    <p:sldId id="406" r:id="rId13"/>
    <p:sldId id="407" r:id="rId14"/>
    <p:sldId id="4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6" userDrawn="1">
          <p15:clr>
            <a:srgbClr val="A4A3A4"/>
          </p15:clr>
        </p15:guide>
        <p15:guide id="2" pos="3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19C"/>
    <a:srgbClr val="F78F00"/>
    <a:srgbClr val="846D00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489AF-6709-2444-8116-23323D10A85E}" v="44" dt="2024-01-31T23:58:57.872"/>
    <p1510:client id="{2EB131BC-B4B5-19AE-7535-1C669F944188}" v="588" dt="2024-02-01T01:29:13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36"/>
        <p:guide pos="389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lian Xi" userId="S::xl884022@dal.ca::1757c5d2-ccbb-4923-a241-fcbfb73cce09" providerId="AD" clId="Web-{2EB131BC-B4B5-19AE-7535-1C669F944188}"/>
    <pc:docChg chg="mod addSld delSld modSld sldOrd modMainMaster">
      <pc:chgData name="Xuelian Xi" userId="S::xl884022@dal.ca::1757c5d2-ccbb-4923-a241-fcbfb73cce09" providerId="AD" clId="Web-{2EB131BC-B4B5-19AE-7535-1C669F944188}" dt="2024-02-01T01:29:13.520" v="413" actId="1076"/>
      <pc:docMkLst>
        <pc:docMk/>
      </pc:docMkLst>
      <pc:sldChg chg="del">
        <pc:chgData name="Xuelian Xi" userId="S::xl884022@dal.ca::1757c5d2-ccbb-4923-a241-fcbfb73cce09" providerId="AD" clId="Web-{2EB131BC-B4B5-19AE-7535-1C669F944188}" dt="2024-01-31T23:58:24.465" v="57"/>
        <pc:sldMkLst>
          <pc:docMk/>
          <pc:sldMk cId="0" sldId="259"/>
        </pc:sldMkLst>
      </pc:sldChg>
      <pc:sldChg chg="del">
        <pc:chgData name="Xuelian Xi" userId="S::xl884022@dal.ca::1757c5d2-ccbb-4923-a241-fcbfb73cce09" providerId="AD" clId="Web-{2EB131BC-B4B5-19AE-7535-1C669F944188}" dt="2024-01-31T23:58:24.449" v="52"/>
        <pc:sldMkLst>
          <pc:docMk/>
          <pc:sldMk cId="0" sldId="260"/>
        </pc:sldMkLst>
      </pc:sldChg>
      <pc:sldChg chg="del">
        <pc:chgData name="Xuelian Xi" userId="S::xl884022@dal.ca::1757c5d2-ccbb-4923-a241-fcbfb73cce09" providerId="AD" clId="Web-{2EB131BC-B4B5-19AE-7535-1C669F944188}" dt="2024-01-31T23:58:24.449" v="51"/>
        <pc:sldMkLst>
          <pc:docMk/>
          <pc:sldMk cId="0" sldId="298"/>
        </pc:sldMkLst>
      </pc:sldChg>
      <pc:sldChg chg="del">
        <pc:chgData name="Xuelian Xi" userId="S::xl884022@dal.ca::1757c5d2-ccbb-4923-a241-fcbfb73cce09" providerId="AD" clId="Web-{2EB131BC-B4B5-19AE-7535-1C669F944188}" dt="2024-01-31T23:58:24.199" v="18"/>
        <pc:sldMkLst>
          <pc:docMk/>
          <pc:sldMk cId="0" sldId="299"/>
        </pc:sldMkLst>
      </pc:sldChg>
      <pc:sldChg chg="del">
        <pc:chgData name="Xuelian Xi" userId="S::xl884022@dal.ca::1757c5d2-ccbb-4923-a241-fcbfb73cce09" providerId="AD" clId="Web-{2EB131BC-B4B5-19AE-7535-1C669F944188}" dt="2024-01-31T23:58:24.199" v="17"/>
        <pc:sldMkLst>
          <pc:docMk/>
          <pc:sldMk cId="0" sldId="300"/>
        </pc:sldMkLst>
      </pc:sldChg>
      <pc:sldChg chg="del">
        <pc:chgData name="Xuelian Xi" userId="S::xl884022@dal.ca::1757c5d2-ccbb-4923-a241-fcbfb73cce09" providerId="AD" clId="Web-{2EB131BC-B4B5-19AE-7535-1C669F944188}" dt="2024-01-31T23:58:24.184" v="15"/>
        <pc:sldMkLst>
          <pc:docMk/>
          <pc:sldMk cId="0" sldId="302"/>
        </pc:sldMkLst>
      </pc:sldChg>
      <pc:sldChg chg="del">
        <pc:chgData name="Xuelian Xi" userId="S::xl884022@dal.ca::1757c5d2-ccbb-4923-a241-fcbfb73cce09" providerId="AD" clId="Web-{2EB131BC-B4B5-19AE-7535-1C669F944188}" dt="2024-01-31T23:58:24.152" v="14"/>
        <pc:sldMkLst>
          <pc:docMk/>
          <pc:sldMk cId="0" sldId="303"/>
        </pc:sldMkLst>
      </pc:sldChg>
      <pc:sldChg chg="del">
        <pc:chgData name="Xuelian Xi" userId="S::xl884022@dal.ca::1757c5d2-ccbb-4923-a241-fcbfb73cce09" providerId="AD" clId="Web-{2EB131BC-B4B5-19AE-7535-1C669F944188}" dt="2024-01-31T23:58:24.137" v="13"/>
        <pc:sldMkLst>
          <pc:docMk/>
          <pc:sldMk cId="0" sldId="304"/>
        </pc:sldMkLst>
      </pc:sldChg>
      <pc:sldChg chg="del">
        <pc:chgData name="Xuelian Xi" userId="S::xl884022@dal.ca::1757c5d2-ccbb-4923-a241-fcbfb73cce09" providerId="AD" clId="Web-{2EB131BC-B4B5-19AE-7535-1C669F944188}" dt="2024-01-31T23:58:24.137" v="12"/>
        <pc:sldMkLst>
          <pc:docMk/>
          <pc:sldMk cId="0" sldId="305"/>
        </pc:sldMkLst>
      </pc:sldChg>
      <pc:sldChg chg="del">
        <pc:chgData name="Xuelian Xi" userId="S::xl884022@dal.ca::1757c5d2-ccbb-4923-a241-fcbfb73cce09" providerId="AD" clId="Web-{2EB131BC-B4B5-19AE-7535-1C669F944188}" dt="2024-01-31T23:58:24.106" v="11"/>
        <pc:sldMkLst>
          <pc:docMk/>
          <pc:sldMk cId="0" sldId="306"/>
        </pc:sldMkLst>
      </pc:sldChg>
      <pc:sldChg chg="del">
        <pc:chgData name="Xuelian Xi" userId="S::xl884022@dal.ca::1757c5d2-ccbb-4923-a241-fcbfb73cce09" providerId="AD" clId="Web-{2EB131BC-B4B5-19AE-7535-1C669F944188}" dt="2024-01-31T23:58:24.387" v="46"/>
        <pc:sldMkLst>
          <pc:docMk/>
          <pc:sldMk cId="0" sldId="307"/>
        </pc:sldMkLst>
      </pc:sldChg>
      <pc:sldChg chg="del">
        <pc:chgData name="Xuelian Xi" userId="S::xl884022@dal.ca::1757c5d2-ccbb-4923-a241-fcbfb73cce09" providerId="AD" clId="Web-{2EB131BC-B4B5-19AE-7535-1C669F944188}" dt="2024-01-31T23:58:24.387" v="48"/>
        <pc:sldMkLst>
          <pc:docMk/>
          <pc:sldMk cId="0" sldId="308"/>
        </pc:sldMkLst>
      </pc:sldChg>
      <pc:sldChg chg="del">
        <pc:chgData name="Xuelian Xi" userId="S::xl884022@dal.ca::1757c5d2-ccbb-4923-a241-fcbfb73cce09" providerId="AD" clId="Web-{2EB131BC-B4B5-19AE-7535-1C669F944188}" dt="2024-01-31T23:58:24.387" v="45"/>
        <pc:sldMkLst>
          <pc:docMk/>
          <pc:sldMk cId="0" sldId="309"/>
        </pc:sldMkLst>
      </pc:sldChg>
      <pc:sldChg chg="del">
        <pc:chgData name="Xuelian Xi" userId="S::xl884022@dal.ca::1757c5d2-ccbb-4923-a241-fcbfb73cce09" providerId="AD" clId="Web-{2EB131BC-B4B5-19AE-7535-1C669F944188}" dt="2024-01-31T23:58:24.402" v="50"/>
        <pc:sldMkLst>
          <pc:docMk/>
          <pc:sldMk cId="0" sldId="310"/>
        </pc:sldMkLst>
      </pc:sldChg>
      <pc:sldChg chg="del">
        <pc:chgData name="Xuelian Xi" userId="S::xl884022@dal.ca::1757c5d2-ccbb-4923-a241-fcbfb73cce09" providerId="AD" clId="Web-{2EB131BC-B4B5-19AE-7535-1C669F944188}" dt="2024-01-31T23:58:24.371" v="43"/>
        <pc:sldMkLst>
          <pc:docMk/>
          <pc:sldMk cId="0" sldId="311"/>
        </pc:sldMkLst>
      </pc:sldChg>
      <pc:sldChg chg="del">
        <pc:chgData name="Xuelian Xi" userId="S::xl884022@dal.ca::1757c5d2-ccbb-4923-a241-fcbfb73cce09" providerId="AD" clId="Web-{2EB131BC-B4B5-19AE-7535-1C669F944188}" dt="2024-01-31T23:58:24.371" v="42"/>
        <pc:sldMkLst>
          <pc:docMk/>
          <pc:sldMk cId="0" sldId="312"/>
        </pc:sldMkLst>
      </pc:sldChg>
      <pc:sldChg chg="del">
        <pc:chgData name="Xuelian Xi" userId="S::xl884022@dal.ca::1757c5d2-ccbb-4923-a241-fcbfb73cce09" providerId="AD" clId="Web-{2EB131BC-B4B5-19AE-7535-1C669F944188}" dt="2024-01-31T23:58:24.371" v="39"/>
        <pc:sldMkLst>
          <pc:docMk/>
          <pc:sldMk cId="0" sldId="313"/>
        </pc:sldMkLst>
      </pc:sldChg>
      <pc:sldChg chg="del">
        <pc:chgData name="Xuelian Xi" userId="S::xl884022@dal.ca::1757c5d2-ccbb-4923-a241-fcbfb73cce09" providerId="AD" clId="Web-{2EB131BC-B4B5-19AE-7535-1C669F944188}" dt="2024-01-31T23:58:24.371" v="40"/>
        <pc:sldMkLst>
          <pc:docMk/>
          <pc:sldMk cId="0" sldId="314"/>
        </pc:sldMkLst>
      </pc:sldChg>
      <pc:sldChg chg="del">
        <pc:chgData name="Xuelian Xi" userId="S::xl884022@dal.ca::1757c5d2-ccbb-4923-a241-fcbfb73cce09" providerId="AD" clId="Web-{2EB131BC-B4B5-19AE-7535-1C669F944188}" dt="2024-01-31T23:58:24.465" v="58"/>
        <pc:sldMkLst>
          <pc:docMk/>
          <pc:sldMk cId="0" sldId="315"/>
        </pc:sldMkLst>
      </pc:sldChg>
      <pc:sldChg chg="del">
        <pc:chgData name="Xuelian Xi" userId="S::xl884022@dal.ca::1757c5d2-ccbb-4923-a241-fcbfb73cce09" providerId="AD" clId="Web-{2EB131BC-B4B5-19AE-7535-1C669F944188}" dt="2024-01-31T23:58:24.371" v="41"/>
        <pc:sldMkLst>
          <pc:docMk/>
          <pc:sldMk cId="0" sldId="316"/>
        </pc:sldMkLst>
      </pc:sldChg>
      <pc:sldChg chg="del">
        <pc:chgData name="Xuelian Xi" userId="S::xl884022@dal.ca::1757c5d2-ccbb-4923-a241-fcbfb73cce09" providerId="AD" clId="Web-{2EB131BC-B4B5-19AE-7535-1C669F944188}" dt="2024-01-31T23:58:24.340" v="38"/>
        <pc:sldMkLst>
          <pc:docMk/>
          <pc:sldMk cId="0" sldId="317"/>
        </pc:sldMkLst>
      </pc:sldChg>
      <pc:sldChg chg="del">
        <pc:chgData name="Xuelian Xi" userId="S::xl884022@dal.ca::1757c5d2-ccbb-4923-a241-fcbfb73cce09" providerId="AD" clId="Web-{2EB131BC-B4B5-19AE-7535-1C669F944188}" dt="2024-01-31T23:58:24.340" v="37"/>
        <pc:sldMkLst>
          <pc:docMk/>
          <pc:sldMk cId="0" sldId="318"/>
        </pc:sldMkLst>
      </pc:sldChg>
      <pc:sldChg chg="del">
        <pc:chgData name="Xuelian Xi" userId="S::xl884022@dal.ca::1757c5d2-ccbb-4923-a241-fcbfb73cce09" providerId="AD" clId="Web-{2EB131BC-B4B5-19AE-7535-1C669F944188}" dt="2024-01-31T23:58:24.465" v="56"/>
        <pc:sldMkLst>
          <pc:docMk/>
          <pc:sldMk cId="0" sldId="319"/>
        </pc:sldMkLst>
      </pc:sldChg>
      <pc:sldChg chg="del">
        <pc:chgData name="Xuelian Xi" userId="S::xl884022@dal.ca::1757c5d2-ccbb-4923-a241-fcbfb73cce09" providerId="AD" clId="Web-{2EB131BC-B4B5-19AE-7535-1C669F944188}" dt="2024-01-31T23:58:24.340" v="35"/>
        <pc:sldMkLst>
          <pc:docMk/>
          <pc:sldMk cId="0" sldId="320"/>
        </pc:sldMkLst>
      </pc:sldChg>
      <pc:sldChg chg="del">
        <pc:chgData name="Xuelian Xi" userId="S::xl884022@dal.ca::1757c5d2-ccbb-4923-a241-fcbfb73cce09" providerId="AD" clId="Web-{2EB131BC-B4B5-19AE-7535-1C669F944188}" dt="2024-01-31T23:58:24.340" v="34"/>
        <pc:sldMkLst>
          <pc:docMk/>
          <pc:sldMk cId="0" sldId="321"/>
        </pc:sldMkLst>
      </pc:sldChg>
      <pc:sldChg chg="del">
        <pc:chgData name="Xuelian Xi" userId="S::xl884022@dal.ca::1757c5d2-ccbb-4923-a241-fcbfb73cce09" providerId="AD" clId="Web-{2EB131BC-B4B5-19AE-7535-1C669F944188}" dt="2024-01-31T23:58:24.340" v="36"/>
        <pc:sldMkLst>
          <pc:docMk/>
          <pc:sldMk cId="0" sldId="322"/>
        </pc:sldMkLst>
      </pc:sldChg>
      <pc:sldChg chg="del">
        <pc:chgData name="Xuelian Xi" userId="S::xl884022@dal.ca::1757c5d2-ccbb-4923-a241-fcbfb73cce09" providerId="AD" clId="Web-{2EB131BC-B4B5-19AE-7535-1C669F944188}" dt="2024-01-31T23:58:24.324" v="33"/>
        <pc:sldMkLst>
          <pc:docMk/>
          <pc:sldMk cId="0" sldId="323"/>
        </pc:sldMkLst>
      </pc:sldChg>
      <pc:sldChg chg="del">
        <pc:chgData name="Xuelian Xi" userId="S::xl884022@dal.ca::1757c5d2-ccbb-4923-a241-fcbfb73cce09" providerId="AD" clId="Web-{2EB131BC-B4B5-19AE-7535-1C669F944188}" dt="2024-01-31T23:58:24.324" v="32"/>
        <pc:sldMkLst>
          <pc:docMk/>
          <pc:sldMk cId="0" sldId="324"/>
        </pc:sldMkLst>
      </pc:sldChg>
      <pc:sldChg chg="del">
        <pc:chgData name="Xuelian Xi" userId="S::xl884022@dal.ca::1757c5d2-ccbb-4923-a241-fcbfb73cce09" providerId="AD" clId="Web-{2EB131BC-B4B5-19AE-7535-1C669F944188}" dt="2024-01-31T23:58:24.387" v="47"/>
        <pc:sldMkLst>
          <pc:docMk/>
          <pc:sldMk cId="0" sldId="325"/>
        </pc:sldMkLst>
      </pc:sldChg>
      <pc:sldChg chg="del">
        <pc:chgData name="Xuelian Xi" userId="S::xl884022@dal.ca::1757c5d2-ccbb-4923-a241-fcbfb73cce09" providerId="AD" clId="Web-{2EB131BC-B4B5-19AE-7535-1C669F944188}" dt="2024-01-31T23:58:24.246" v="31"/>
        <pc:sldMkLst>
          <pc:docMk/>
          <pc:sldMk cId="0" sldId="326"/>
        </pc:sldMkLst>
      </pc:sldChg>
      <pc:sldChg chg="del">
        <pc:chgData name="Xuelian Xi" userId="S::xl884022@dal.ca::1757c5d2-ccbb-4923-a241-fcbfb73cce09" providerId="AD" clId="Web-{2EB131BC-B4B5-19AE-7535-1C669F944188}" dt="2024-01-31T23:58:24.246" v="30"/>
        <pc:sldMkLst>
          <pc:docMk/>
          <pc:sldMk cId="0" sldId="327"/>
        </pc:sldMkLst>
      </pc:sldChg>
      <pc:sldChg chg="del">
        <pc:chgData name="Xuelian Xi" userId="S::xl884022@dal.ca::1757c5d2-ccbb-4923-a241-fcbfb73cce09" providerId="AD" clId="Web-{2EB131BC-B4B5-19AE-7535-1C669F944188}" dt="2024-01-31T23:58:24.231" v="29"/>
        <pc:sldMkLst>
          <pc:docMk/>
          <pc:sldMk cId="0" sldId="328"/>
        </pc:sldMkLst>
      </pc:sldChg>
      <pc:sldChg chg="del">
        <pc:chgData name="Xuelian Xi" userId="S::xl884022@dal.ca::1757c5d2-ccbb-4923-a241-fcbfb73cce09" providerId="AD" clId="Web-{2EB131BC-B4B5-19AE-7535-1C669F944188}" dt="2024-01-31T23:58:24.231" v="28"/>
        <pc:sldMkLst>
          <pc:docMk/>
          <pc:sldMk cId="0" sldId="329"/>
        </pc:sldMkLst>
      </pc:sldChg>
      <pc:sldChg chg="del">
        <pc:chgData name="Xuelian Xi" userId="S::xl884022@dal.ca::1757c5d2-ccbb-4923-a241-fcbfb73cce09" providerId="AD" clId="Web-{2EB131BC-B4B5-19AE-7535-1C669F944188}" dt="2024-01-31T23:58:24.231" v="27"/>
        <pc:sldMkLst>
          <pc:docMk/>
          <pc:sldMk cId="0" sldId="330"/>
        </pc:sldMkLst>
      </pc:sldChg>
      <pc:sldChg chg="del">
        <pc:chgData name="Xuelian Xi" userId="S::xl884022@dal.ca::1757c5d2-ccbb-4923-a241-fcbfb73cce09" providerId="AD" clId="Web-{2EB131BC-B4B5-19AE-7535-1C669F944188}" dt="2024-01-31T23:58:24.215" v="26"/>
        <pc:sldMkLst>
          <pc:docMk/>
          <pc:sldMk cId="0" sldId="331"/>
        </pc:sldMkLst>
      </pc:sldChg>
      <pc:sldChg chg="del">
        <pc:chgData name="Xuelian Xi" userId="S::xl884022@dal.ca::1757c5d2-ccbb-4923-a241-fcbfb73cce09" providerId="AD" clId="Web-{2EB131BC-B4B5-19AE-7535-1C669F944188}" dt="2024-01-31T23:58:24.215" v="25"/>
        <pc:sldMkLst>
          <pc:docMk/>
          <pc:sldMk cId="0" sldId="332"/>
        </pc:sldMkLst>
      </pc:sldChg>
      <pc:sldChg chg="del">
        <pc:chgData name="Xuelian Xi" userId="S::xl884022@dal.ca::1757c5d2-ccbb-4923-a241-fcbfb73cce09" providerId="AD" clId="Web-{2EB131BC-B4B5-19AE-7535-1C669F944188}" dt="2024-01-31T23:58:24.215" v="24"/>
        <pc:sldMkLst>
          <pc:docMk/>
          <pc:sldMk cId="0" sldId="333"/>
        </pc:sldMkLst>
      </pc:sldChg>
      <pc:sldChg chg="del">
        <pc:chgData name="Xuelian Xi" userId="S::xl884022@dal.ca::1757c5d2-ccbb-4923-a241-fcbfb73cce09" providerId="AD" clId="Web-{2EB131BC-B4B5-19AE-7535-1C669F944188}" dt="2024-01-31T23:58:24.215" v="23"/>
        <pc:sldMkLst>
          <pc:docMk/>
          <pc:sldMk cId="0" sldId="334"/>
        </pc:sldMkLst>
      </pc:sldChg>
      <pc:sldChg chg="del">
        <pc:chgData name="Xuelian Xi" userId="S::xl884022@dal.ca::1757c5d2-ccbb-4923-a241-fcbfb73cce09" providerId="AD" clId="Web-{2EB131BC-B4B5-19AE-7535-1C669F944188}" dt="2024-01-31T23:58:24.199" v="22"/>
        <pc:sldMkLst>
          <pc:docMk/>
          <pc:sldMk cId="0" sldId="335"/>
        </pc:sldMkLst>
      </pc:sldChg>
      <pc:sldChg chg="del">
        <pc:chgData name="Xuelian Xi" userId="S::xl884022@dal.ca::1757c5d2-ccbb-4923-a241-fcbfb73cce09" providerId="AD" clId="Web-{2EB131BC-B4B5-19AE-7535-1C669F944188}" dt="2024-01-31T23:58:24.199" v="21"/>
        <pc:sldMkLst>
          <pc:docMk/>
          <pc:sldMk cId="0" sldId="336"/>
        </pc:sldMkLst>
      </pc:sldChg>
      <pc:sldChg chg="del">
        <pc:chgData name="Xuelian Xi" userId="S::xl884022@dal.ca::1757c5d2-ccbb-4923-a241-fcbfb73cce09" providerId="AD" clId="Web-{2EB131BC-B4B5-19AE-7535-1C669F944188}" dt="2024-01-31T23:58:24.199" v="20"/>
        <pc:sldMkLst>
          <pc:docMk/>
          <pc:sldMk cId="0" sldId="337"/>
        </pc:sldMkLst>
      </pc:sldChg>
      <pc:sldChg chg="del">
        <pc:chgData name="Xuelian Xi" userId="S::xl884022@dal.ca::1757c5d2-ccbb-4923-a241-fcbfb73cce09" providerId="AD" clId="Web-{2EB131BC-B4B5-19AE-7535-1C669F944188}" dt="2024-01-31T23:58:24.199" v="19"/>
        <pc:sldMkLst>
          <pc:docMk/>
          <pc:sldMk cId="0" sldId="339"/>
        </pc:sldMkLst>
      </pc:sldChg>
      <pc:sldChg chg="del">
        <pc:chgData name="Xuelian Xi" userId="S::xl884022@dal.ca::1757c5d2-ccbb-4923-a241-fcbfb73cce09" providerId="AD" clId="Web-{2EB131BC-B4B5-19AE-7535-1C669F944188}" dt="2024-01-31T23:58:24.371" v="44"/>
        <pc:sldMkLst>
          <pc:docMk/>
          <pc:sldMk cId="0" sldId="340"/>
        </pc:sldMkLst>
      </pc:sldChg>
      <pc:sldChg chg="del">
        <pc:chgData name="Xuelian Xi" userId="S::xl884022@dal.ca::1757c5d2-ccbb-4923-a241-fcbfb73cce09" providerId="AD" clId="Web-{2EB131BC-B4B5-19AE-7535-1C669F944188}" dt="2024-01-31T23:58:24.199" v="16"/>
        <pc:sldMkLst>
          <pc:docMk/>
          <pc:sldMk cId="0" sldId="346"/>
        </pc:sldMkLst>
      </pc:sldChg>
      <pc:sldChg chg="modSp">
        <pc:chgData name="Xuelian Xi" userId="S::xl884022@dal.ca::1757c5d2-ccbb-4923-a241-fcbfb73cce09" providerId="AD" clId="Web-{2EB131BC-B4B5-19AE-7535-1C669F944188}" dt="2024-02-01T01:29:13.520" v="413" actId="1076"/>
        <pc:sldMkLst>
          <pc:docMk/>
          <pc:sldMk cId="0" sldId="351"/>
        </pc:sldMkLst>
        <pc:spChg chg="mod">
          <ac:chgData name="Xuelian Xi" userId="S::xl884022@dal.ca::1757c5d2-ccbb-4923-a241-fcbfb73cce09" providerId="AD" clId="Web-{2EB131BC-B4B5-19AE-7535-1C669F944188}" dt="2024-02-01T00:25:07.573" v="220" actId="1076"/>
          <ac:spMkLst>
            <pc:docMk/>
            <pc:sldMk cId="0" sldId="351"/>
            <ac:spMk id="46" creationId="{00000000-0000-0000-0000-000000000000}"/>
          </ac:spMkLst>
        </pc:spChg>
        <pc:spChg chg="mod">
          <ac:chgData name="Xuelian Xi" userId="S::xl884022@dal.ca::1757c5d2-ccbb-4923-a241-fcbfb73cce09" providerId="AD" clId="Web-{2EB131BC-B4B5-19AE-7535-1C669F944188}" dt="2024-02-01T00:24:56.604" v="219" actId="1076"/>
          <ac:spMkLst>
            <pc:docMk/>
            <pc:sldMk cId="0" sldId="351"/>
            <ac:spMk id="47" creationId="{00000000-0000-0000-0000-000000000000}"/>
          </ac:spMkLst>
        </pc:spChg>
        <pc:picChg chg="mod">
          <ac:chgData name="Xuelian Xi" userId="S::xl884022@dal.ca::1757c5d2-ccbb-4923-a241-fcbfb73cce09" providerId="AD" clId="Web-{2EB131BC-B4B5-19AE-7535-1C669F944188}" dt="2024-02-01T01:29:13.520" v="413" actId="1076"/>
          <ac:picMkLst>
            <pc:docMk/>
            <pc:sldMk cId="0" sldId="351"/>
            <ac:picMk id="3" creationId="{00000000-0000-0000-0000-000000000000}"/>
          </ac:picMkLst>
        </pc:picChg>
      </pc:sldChg>
      <pc:sldChg chg="del">
        <pc:chgData name="Xuelian Xi" userId="S::xl884022@dal.ca::1757c5d2-ccbb-4923-a241-fcbfb73cce09" providerId="AD" clId="Web-{2EB131BC-B4B5-19AE-7535-1C669F944188}" dt="2024-01-31T23:58:24.465" v="54"/>
        <pc:sldMkLst>
          <pc:docMk/>
          <pc:sldMk cId="0" sldId="352"/>
        </pc:sldMkLst>
      </pc:sldChg>
      <pc:sldChg chg="del">
        <pc:chgData name="Xuelian Xi" userId="S::xl884022@dal.ca::1757c5d2-ccbb-4923-a241-fcbfb73cce09" providerId="AD" clId="Web-{2EB131BC-B4B5-19AE-7535-1C669F944188}" dt="2024-01-31T23:58:24.449" v="53"/>
        <pc:sldMkLst>
          <pc:docMk/>
          <pc:sldMk cId="0" sldId="353"/>
        </pc:sldMkLst>
      </pc:sldChg>
      <pc:sldChg chg="addSp delSp modSp mod ord modClrScheme chgLayout">
        <pc:chgData name="Xuelian Xi" userId="S::xl884022@dal.ca::1757c5d2-ccbb-4923-a241-fcbfb73cce09" providerId="AD" clId="Web-{2EB131BC-B4B5-19AE-7535-1C669F944188}" dt="2024-02-01T01:26:56.206" v="395" actId="1076"/>
        <pc:sldMkLst>
          <pc:docMk/>
          <pc:sldMk cId="0" sldId="354"/>
        </pc:sldMkLst>
        <pc:spChg chg="add del mod ord">
          <ac:chgData name="Xuelian Xi" userId="S::xl884022@dal.ca::1757c5d2-ccbb-4923-a241-fcbfb73cce09" providerId="AD" clId="Web-{2EB131BC-B4B5-19AE-7535-1C669F944188}" dt="2024-02-01T00:56:56.294" v="386"/>
          <ac:spMkLst>
            <pc:docMk/>
            <pc:sldMk cId="0" sldId="354"/>
            <ac:spMk id="3" creationId="{5D74E46E-B2E0-7683-67B7-BC715B4C4237}"/>
          </ac:spMkLst>
        </pc:spChg>
        <pc:spChg chg="add mod">
          <ac:chgData name="Xuelian Xi" userId="S::xl884022@dal.ca::1757c5d2-ccbb-4923-a241-fcbfb73cce09" providerId="AD" clId="Web-{2EB131BC-B4B5-19AE-7535-1C669F944188}" dt="2024-02-01T01:26:56.206" v="395" actId="1076"/>
          <ac:spMkLst>
            <pc:docMk/>
            <pc:sldMk cId="0" sldId="354"/>
            <ac:spMk id="3" creationId="{D3A0347E-0A9E-DC5D-4BC2-78B969486636}"/>
          </ac:spMkLst>
        </pc:spChg>
        <pc:picChg chg="mod ord">
          <ac:chgData name="Xuelian Xi" userId="S::xl884022@dal.ca::1757c5d2-ccbb-4923-a241-fcbfb73cce09" providerId="AD" clId="Web-{2EB131BC-B4B5-19AE-7535-1C669F944188}" dt="2024-02-01T00:58:06.888" v="387"/>
          <ac:picMkLst>
            <pc:docMk/>
            <pc:sldMk cId="0" sldId="354"/>
            <ac:picMk id="2" creationId="{00000000-0000-0000-0000-000000000000}"/>
          </ac:picMkLst>
        </pc:picChg>
      </pc:sldChg>
      <pc:sldChg chg="addSp delSp modSp">
        <pc:chgData name="Xuelian Xi" userId="S::xl884022@dal.ca::1757c5d2-ccbb-4923-a241-fcbfb73cce09" providerId="AD" clId="Web-{2EB131BC-B4B5-19AE-7535-1C669F944188}" dt="2024-02-01T01:27:16.253" v="400"/>
        <pc:sldMkLst>
          <pc:docMk/>
          <pc:sldMk cId="0" sldId="400"/>
        </pc:sldMkLst>
        <pc:spChg chg="add del mod">
          <ac:chgData name="Xuelian Xi" userId="S::xl884022@dal.ca::1757c5d2-ccbb-4923-a241-fcbfb73cce09" providerId="AD" clId="Web-{2EB131BC-B4B5-19AE-7535-1C669F944188}" dt="2024-02-01T01:27:16.253" v="400"/>
          <ac:spMkLst>
            <pc:docMk/>
            <pc:sldMk cId="0" sldId="400"/>
            <ac:spMk id="16" creationId="{805E7D71-2F46-06D3-26A7-92CD502D2670}"/>
          </ac:spMkLst>
        </pc:spChg>
        <pc:picChg chg="mod">
          <ac:chgData name="Xuelian Xi" userId="S::xl884022@dal.ca::1757c5d2-ccbb-4923-a241-fcbfb73cce09" providerId="AD" clId="Web-{2EB131BC-B4B5-19AE-7535-1C669F944188}" dt="2024-02-01T00:25:29.589" v="221" actId="1076"/>
          <ac:picMkLst>
            <pc:docMk/>
            <pc:sldMk cId="0" sldId="400"/>
            <ac:picMk id="15" creationId="{00000000-0000-0000-0000-000000000000}"/>
          </ac:picMkLst>
        </pc:picChg>
      </pc:sldChg>
      <pc:sldChg chg="addSp modSp ord">
        <pc:chgData name="Xuelian Xi" userId="S::xl884022@dal.ca::1757c5d2-ccbb-4923-a241-fcbfb73cce09" providerId="AD" clId="Web-{2EB131BC-B4B5-19AE-7535-1C669F944188}" dt="2024-02-01T01:27:45.019" v="403" actId="20577"/>
        <pc:sldMkLst>
          <pc:docMk/>
          <pc:sldMk cId="0" sldId="401"/>
        </pc:sldMkLst>
        <pc:spChg chg="add mod">
          <ac:chgData name="Xuelian Xi" userId="S::xl884022@dal.ca::1757c5d2-ccbb-4923-a241-fcbfb73cce09" providerId="AD" clId="Web-{2EB131BC-B4B5-19AE-7535-1C669F944188}" dt="2024-02-01T01:27:45.019" v="403" actId="20577"/>
          <ac:spMkLst>
            <pc:docMk/>
            <pc:sldMk cId="0" sldId="401"/>
            <ac:spMk id="3" creationId="{161548B3-A323-F58D-ED23-57B2B5E7C83A}"/>
          </ac:spMkLst>
        </pc:spChg>
      </pc:sldChg>
      <pc:sldChg chg="del">
        <pc:chgData name="Xuelian Xi" userId="S::xl884022@dal.ca::1757c5d2-ccbb-4923-a241-fcbfb73cce09" providerId="AD" clId="Web-{2EB131BC-B4B5-19AE-7535-1C669F944188}" dt="2024-01-31T23:58:24.465" v="55"/>
        <pc:sldMkLst>
          <pc:docMk/>
          <pc:sldMk cId="0" sldId="402"/>
        </pc:sldMkLst>
      </pc:sldChg>
      <pc:sldChg chg="addSp modSp">
        <pc:chgData name="Xuelian Xi" userId="S::xl884022@dal.ca::1757c5d2-ccbb-4923-a241-fcbfb73cce09" providerId="AD" clId="Web-{2EB131BC-B4B5-19AE-7535-1C669F944188}" dt="2024-02-01T01:27:51.816" v="405" actId="20577"/>
        <pc:sldMkLst>
          <pc:docMk/>
          <pc:sldMk cId="0" sldId="403"/>
        </pc:sldMkLst>
        <pc:spChg chg="mod">
          <ac:chgData name="Xuelian Xi" userId="S::xl884022@dal.ca::1757c5d2-ccbb-4923-a241-fcbfb73cce09" providerId="AD" clId="Web-{2EB131BC-B4B5-19AE-7535-1C669F944188}" dt="2024-02-01T00:27:55.606" v="248" actId="1076"/>
          <ac:spMkLst>
            <pc:docMk/>
            <pc:sldMk cId="0" sldId="403"/>
            <ac:spMk id="2" creationId="{00000000-0000-0000-0000-000000000000}"/>
          </ac:spMkLst>
        </pc:spChg>
        <pc:spChg chg="mod">
          <ac:chgData name="Xuelian Xi" userId="S::xl884022@dal.ca::1757c5d2-ccbb-4923-a241-fcbfb73cce09" providerId="AD" clId="Web-{2EB131BC-B4B5-19AE-7535-1C669F944188}" dt="2024-02-01T00:27:34.825" v="246" actId="1076"/>
          <ac:spMkLst>
            <pc:docMk/>
            <pc:sldMk cId="0" sldId="403"/>
            <ac:spMk id="3" creationId="{00000000-0000-0000-0000-000000000000}"/>
          </ac:spMkLst>
        </pc:spChg>
        <pc:spChg chg="mod">
          <ac:chgData name="Xuelian Xi" userId="S::xl884022@dal.ca::1757c5d2-ccbb-4923-a241-fcbfb73cce09" providerId="AD" clId="Web-{2EB131BC-B4B5-19AE-7535-1C669F944188}" dt="2024-02-01T00:27:43.731" v="247" actId="1076"/>
          <ac:spMkLst>
            <pc:docMk/>
            <pc:sldMk cId="0" sldId="403"/>
            <ac:spMk id="6" creationId="{00000000-0000-0000-0000-000000000000}"/>
          </ac:spMkLst>
        </pc:spChg>
        <pc:spChg chg="add mod">
          <ac:chgData name="Xuelian Xi" userId="S::xl884022@dal.ca::1757c5d2-ccbb-4923-a241-fcbfb73cce09" providerId="AD" clId="Web-{2EB131BC-B4B5-19AE-7535-1C669F944188}" dt="2024-02-01T01:27:51.816" v="405" actId="20577"/>
          <ac:spMkLst>
            <pc:docMk/>
            <pc:sldMk cId="0" sldId="403"/>
            <ac:spMk id="7" creationId="{77FE3069-A7D4-5ECD-CA54-63E3791D459E}"/>
          </ac:spMkLst>
        </pc:spChg>
        <pc:graphicFrameChg chg="mod modGraphic">
          <ac:chgData name="Xuelian Xi" userId="S::xl884022@dal.ca::1757c5d2-ccbb-4923-a241-fcbfb73cce09" providerId="AD" clId="Web-{2EB131BC-B4B5-19AE-7535-1C669F944188}" dt="2024-02-01T00:27:18.434" v="243"/>
          <ac:graphicFrameMkLst>
            <pc:docMk/>
            <pc:sldMk cId="0" sldId="403"/>
            <ac:graphicFrameMk id="65" creationId="{00000000-0000-0000-0000-000000000000}"/>
          </ac:graphicFrameMkLst>
        </pc:graphicFrameChg>
      </pc:sldChg>
      <pc:sldChg chg="addSp delSp modSp">
        <pc:chgData name="Xuelian Xi" userId="S::xl884022@dal.ca::1757c5d2-ccbb-4923-a241-fcbfb73cce09" providerId="AD" clId="Web-{2EB131BC-B4B5-19AE-7535-1C669F944188}" dt="2024-02-01T01:27:59.363" v="408" actId="20577"/>
        <pc:sldMkLst>
          <pc:docMk/>
          <pc:sldMk cId="0" sldId="404"/>
        </pc:sldMkLst>
        <pc:spChg chg="add mod">
          <ac:chgData name="Xuelian Xi" userId="S::xl884022@dal.ca::1757c5d2-ccbb-4923-a241-fcbfb73cce09" providerId="AD" clId="Web-{2EB131BC-B4B5-19AE-7535-1C669F944188}" dt="2024-02-01T00:43:40.239" v="342" actId="20577"/>
          <ac:spMkLst>
            <pc:docMk/>
            <pc:sldMk cId="0" sldId="404"/>
            <ac:spMk id="3" creationId="{D46D27E9-E4D7-B918-BB10-C5C7F3C886B8}"/>
          </ac:spMkLst>
        </pc:spChg>
        <pc:spChg chg="add mod">
          <ac:chgData name="Xuelian Xi" userId="S::xl884022@dal.ca::1757c5d2-ccbb-4923-a241-fcbfb73cce09" providerId="AD" clId="Web-{2EB131BC-B4B5-19AE-7535-1C669F944188}" dt="2024-02-01T01:27:59.363" v="408" actId="20577"/>
          <ac:spMkLst>
            <pc:docMk/>
            <pc:sldMk cId="0" sldId="404"/>
            <ac:spMk id="4" creationId="{62378447-0B52-11B0-F0E7-EF83EA234F1E}"/>
          </ac:spMkLst>
        </pc:spChg>
        <pc:spChg chg="mod">
          <ac:chgData name="Xuelian Xi" userId="S::xl884022@dal.ca::1757c5d2-ccbb-4923-a241-fcbfb73cce09" providerId="AD" clId="Web-{2EB131BC-B4B5-19AE-7535-1C669F944188}" dt="2024-02-01T00:19:38.633" v="143" actId="1076"/>
          <ac:spMkLst>
            <pc:docMk/>
            <pc:sldMk cId="0" sldId="404"/>
            <ac:spMk id="90" creationId="{00000000-0000-0000-0000-000000000000}"/>
          </ac:spMkLst>
        </pc:spChg>
        <pc:spChg chg="mod topLvl">
          <ac:chgData name="Xuelian Xi" userId="S::xl884022@dal.ca::1757c5d2-ccbb-4923-a241-fcbfb73cce09" providerId="AD" clId="Web-{2EB131BC-B4B5-19AE-7535-1C669F944188}" dt="2024-02-01T00:41:56.957" v="314" actId="1076"/>
          <ac:spMkLst>
            <pc:docMk/>
            <pc:sldMk cId="0" sldId="404"/>
            <ac:spMk id="101" creationId="{00000000-0000-0000-0000-000000000000}"/>
          </ac:spMkLst>
        </pc:spChg>
        <pc:spChg chg="mod topLvl">
          <ac:chgData name="Xuelian Xi" userId="S::xl884022@dal.ca::1757c5d2-ccbb-4923-a241-fcbfb73cce09" providerId="AD" clId="Web-{2EB131BC-B4B5-19AE-7535-1C669F944188}" dt="2024-02-01T00:41:56.973" v="315" actId="1076"/>
          <ac:spMkLst>
            <pc:docMk/>
            <pc:sldMk cId="0" sldId="404"/>
            <ac:spMk id="102" creationId="{00000000-0000-0000-0000-000000000000}"/>
          </ac:spMkLst>
        </pc:spChg>
        <pc:spChg chg="mod topLvl">
          <ac:chgData name="Xuelian Xi" userId="S::xl884022@dal.ca::1757c5d2-ccbb-4923-a241-fcbfb73cce09" providerId="AD" clId="Web-{2EB131BC-B4B5-19AE-7535-1C669F944188}" dt="2024-02-01T00:41:56.989" v="316" actId="1076"/>
          <ac:spMkLst>
            <pc:docMk/>
            <pc:sldMk cId="0" sldId="404"/>
            <ac:spMk id="122" creationId="{00000000-0000-0000-0000-000000000000}"/>
          </ac:spMkLst>
        </pc:spChg>
        <pc:spChg chg="mod">
          <ac:chgData name="Xuelian Xi" userId="S::xl884022@dal.ca::1757c5d2-ccbb-4923-a241-fcbfb73cce09" providerId="AD" clId="Web-{2EB131BC-B4B5-19AE-7535-1C669F944188}" dt="2024-02-01T00:12:30.535" v="85" actId="20577"/>
          <ac:spMkLst>
            <pc:docMk/>
            <pc:sldMk cId="0" sldId="404"/>
            <ac:spMk id="151" creationId="{00000000-0000-0000-0000-000000000000}"/>
          </ac:spMkLst>
        </pc:spChg>
        <pc:grpChg chg="del mod">
          <ac:chgData name="Xuelian Xi" userId="S::xl884022@dal.ca::1757c5d2-ccbb-4923-a241-fcbfb73cce09" providerId="AD" clId="Web-{2EB131BC-B4B5-19AE-7535-1C669F944188}" dt="2024-02-01T00:16:41.600" v="129"/>
          <ac:grpSpMkLst>
            <pc:docMk/>
            <pc:sldMk cId="0" sldId="404"/>
            <ac:grpSpMk id="2" creationId="{00000000-0000-0000-0000-000000000000}"/>
          </ac:grpSpMkLst>
        </pc:grpChg>
        <pc:grpChg chg="mod">
          <ac:chgData name="Xuelian Xi" userId="S::xl884022@dal.ca::1757c5d2-ccbb-4923-a241-fcbfb73cce09" providerId="AD" clId="Web-{2EB131BC-B4B5-19AE-7535-1C669F944188}" dt="2024-02-01T00:42:36.942" v="324" actId="1076"/>
          <ac:grpSpMkLst>
            <pc:docMk/>
            <pc:sldMk cId="0" sldId="404"/>
            <ac:grpSpMk id="109" creationId="{00000000-0000-0000-0000-000000000000}"/>
          </ac:grpSpMkLst>
        </pc:grpChg>
        <pc:grpChg chg="mod">
          <ac:chgData name="Xuelian Xi" userId="S::xl884022@dal.ca::1757c5d2-ccbb-4923-a241-fcbfb73cce09" providerId="AD" clId="Web-{2EB131BC-B4B5-19AE-7535-1C669F944188}" dt="2024-02-01T00:41:21.551" v="310" actId="1076"/>
          <ac:grpSpMkLst>
            <pc:docMk/>
            <pc:sldMk cId="0" sldId="404"/>
            <ac:grpSpMk id="137" creationId="{00000000-0000-0000-0000-000000000000}"/>
          </ac:grpSpMkLst>
        </pc:grpChg>
        <pc:grpChg chg="mod topLvl">
          <ac:chgData name="Xuelian Xi" userId="S::xl884022@dal.ca::1757c5d2-ccbb-4923-a241-fcbfb73cce09" providerId="AD" clId="Web-{2EB131BC-B4B5-19AE-7535-1C669F944188}" dt="2024-02-01T00:42:09.457" v="318" actId="1076"/>
          <ac:grpSpMkLst>
            <pc:docMk/>
            <pc:sldMk cId="0" sldId="404"/>
            <ac:grpSpMk id="138" creationId="{00000000-0000-0000-0000-000000000000}"/>
          </ac:grpSpMkLst>
        </pc:grpChg>
        <pc:grpChg chg="mod topLvl">
          <ac:chgData name="Xuelian Xi" userId="S::xl884022@dal.ca::1757c5d2-ccbb-4923-a241-fcbfb73cce09" providerId="AD" clId="Web-{2EB131BC-B4B5-19AE-7535-1C669F944188}" dt="2024-02-01T00:42:24.645" v="321" actId="1076"/>
          <ac:grpSpMkLst>
            <pc:docMk/>
            <pc:sldMk cId="0" sldId="404"/>
            <ac:grpSpMk id="142" creationId="{00000000-0000-0000-0000-000000000000}"/>
          </ac:grpSpMkLst>
        </pc:grpChg>
      </pc:sldChg>
      <pc:sldChg chg="del">
        <pc:chgData name="Xuelian Xi" userId="S::xl884022@dal.ca::1757c5d2-ccbb-4923-a241-fcbfb73cce09" providerId="AD" clId="Web-{2EB131BC-B4B5-19AE-7535-1C669F944188}" dt="2024-01-31T23:58:24.387" v="49"/>
        <pc:sldMkLst>
          <pc:docMk/>
          <pc:sldMk cId="0" sldId="405"/>
        </pc:sldMkLst>
      </pc:sldChg>
      <pc:sldChg chg="addSp modSp">
        <pc:chgData name="Xuelian Xi" userId="S::xl884022@dal.ca::1757c5d2-ccbb-4923-a241-fcbfb73cce09" providerId="AD" clId="Web-{2EB131BC-B4B5-19AE-7535-1C669F944188}" dt="2024-02-01T01:28:07.004" v="410" actId="20577"/>
        <pc:sldMkLst>
          <pc:docMk/>
          <pc:sldMk cId="0" sldId="406"/>
        </pc:sldMkLst>
        <pc:spChg chg="add mod">
          <ac:chgData name="Xuelian Xi" userId="S::xl884022@dal.ca::1757c5d2-ccbb-4923-a241-fcbfb73cce09" providerId="AD" clId="Web-{2EB131BC-B4B5-19AE-7535-1C669F944188}" dt="2024-02-01T01:28:07.004" v="410" actId="20577"/>
          <ac:spMkLst>
            <pc:docMk/>
            <pc:sldMk cId="0" sldId="406"/>
            <ac:spMk id="17" creationId="{617B01FC-B9AB-322C-FA00-AC0BB63E6030}"/>
          </ac:spMkLst>
        </pc:spChg>
      </pc:sldChg>
      <pc:sldChg chg="addSp delSp modSp">
        <pc:chgData name="Xuelian Xi" userId="S::xl884022@dal.ca::1757c5d2-ccbb-4923-a241-fcbfb73cce09" providerId="AD" clId="Web-{2EB131BC-B4B5-19AE-7535-1C669F944188}" dt="2024-02-01T01:28:14.613" v="412" actId="20577"/>
        <pc:sldMkLst>
          <pc:docMk/>
          <pc:sldMk cId="0" sldId="407"/>
        </pc:sldMkLst>
        <pc:spChg chg="add mod">
          <ac:chgData name="Xuelian Xi" userId="S::xl884022@dal.ca::1757c5d2-ccbb-4923-a241-fcbfb73cce09" providerId="AD" clId="Web-{2EB131BC-B4B5-19AE-7535-1C669F944188}" dt="2024-02-01T01:28:14.613" v="412" actId="20577"/>
          <ac:spMkLst>
            <pc:docMk/>
            <pc:sldMk cId="0" sldId="407"/>
            <ac:spMk id="4" creationId="{314E271B-4D1A-A929-8F92-833E4D7E2CB7}"/>
          </ac:spMkLst>
        </pc:spChg>
        <pc:spChg chg="del">
          <ac:chgData name="Xuelian Xi" userId="S::xl884022@dal.ca::1757c5d2-ccbb-4923-a241-fcbfb73cce09" providerId="AD" clId="Web-{2EB131BC-B4B5-19AE-7535-1C669F944188}" dt="2024-01-31T23:59:07.372" v="62"/>
          <ac:spMkLst>
            <pc:docMk/>
            <pc:sldMk cId="0" sldId="407"/>
            <ac:spMk id="25" creationId="{00000000-0000-0000-0000-000000000000}"/>
          </ac:spMkLst>
        </pc:spChg>
        <pc:picChg chg="mod">
          <ac:chgData name="Xuelian Xi" userId="S::xl884022@dal.ca::1757c5d2-ccbb-4923-a241-fcbfb73cce09" providerId="AD" clId="Web-{2EB131BC-B4B5-19AE-7535-1C669F944188}" dt="2024-01-31T23:59:18.090" v="66" actId="14100"/>
          <ac:picMkLst>
            <pc:docMk/>
            <pc:sldMk cId="0" sldId="407"/>
            <ac:picMk id="2" creationId="{3956C928-EE45-E994-B21E-0837708ADE53}"/>
          </ac:picMkLst>
        </pc:picChg>
      </pc:sldChg>
      <pc:sldChg chg="new del">
        <pc:chgData name="Xuelian Xi" userId="S::xl884022@dal.ca::1757c5d2-ccbb-4923-a241-fcbfb73cce09" providerId="AD" clId="Web-{2EB131BC-B4B5-19AE-7535-1C669F944188}" dt="2024-02-01T00:48:49.180" v="347"/>
        <pc:sldMkLst>
          <pc:docMk/>
          <pc:sldMk cId="710179622" sldId="408"/>
        </pc:sldMkLst>
      </pc:sldChg>
      <pc:sldChg chg="addSp delSp modSp new add del">
        <pc:chgData name="Xuelian Xi" userId="S::xl884022@dal.ca::1757c5d2-ccbb-4923-a241-fcbfb73cce09" providerId="AD" clId="Web-{2EB131BC-B4B5-19AE-7535-1C669F944188}" dt="2024-02-01T00:52:20.057" v="380" actId="1076"/>
        <pc:sldMkLst>
          <pc:docMk/>
          <pc:sldMk cId="1316503115" sldId="408"/>
        </pc:sldMkLst>
        <pc:spChg chg="del topLvl">
          <ac:chgData name="Xuelian Xi" userId="S::xl884022@dal.ca::1757c5d2-ccbb-4923-a241-fcbfb73cce09" providerId="AD" clId="Web-{2EB131BC-B4B5-19AE-7535-1C669F944188}" dt="2024-02-01T00:49:45.415" v="357"/>
          <ac:spMkLst>
            <pc:docMk/>
            <pc:sldMk cId="1316503115" sldId="408"/>
            <ac:spMk id="3" creationId="{8D7CD477-DEE5-23BC-8E32-4D025385A492}"/>
          </ac:spMkLst>
        </pc:spChg>
        <pc:spChg chg="mod topLvl">
          <ac:chgData name="Xuelian Xi" userId="S::xl884022@dal.ca::1757c5d2-ccbb-4923-a241-fcbfb73cce09" providerId="AD" clId="Web-{2EB131BC-B4B5-19AE-7535-1C669F944188}" dt="2024-02-01T00:52:20.057" v="380" actId="1076"/>
          <ac:spMkLst>
            <pc:docMk/>
            <pc:sldMk cId="1316503115" sldId="408"/>
            <ac:spMk id="4" creationId="{0A3C9501-E3EB-2BDD-49EA-4CBEBA0BD927}"/>
          </ac:spMkLst>
        </pc:spChg>
        <pc:spChg chg="del topLvl">
          <ac:chgData name="Xuelian Xi" userId="S::xl884022@dal.ca::1757c5d2-ccbb-4923-a241-fcbfb73cce09" providerId="AD" clId="Web-{2EB131BC-B4B5-19AE-7535-1C669F944188}" dt="2024-02-01T00:49:45.415" v="356"/>
          <ac:spMkLst>
            <pc:docMk/>
            <pc:sldMk cId="1316503115" sldId="408"/>
            <ac:spMk id="5" creationId="{D515D10E-501F-EA8A-6BED-3686788AE0DA}"/>
          </ac:spMkLst>
        </pc:spChg>
        <pc:spChg chg="del topLvl">
          <ac:chgData name="Xuelian Xi" userId="S::xl884022@dal.ca::1757c5d2-ccbb-4923-a241-fcbfb73cce09" providerId="AD" clId="Web-{2EB131BC-B4B5-19AE-7535-1C669F944188}" dt="2024-02-01T00:49:45.415" v="355"/>
          <ac:spMkLst>
            <pc:docMk/>
            <pc:sldMk cId="1316503115" sldId="408"/>
            <ac:spMk id="6" creationId="{9F0DC23E-6AA8-496B-71FB-D3EF9E4AC496}"/>
          </ac:spMkLst>
        </pc:spChg>
        <pc:spChg chg="add mod">
          <ac:chgData name="Xuelian Xi" userId="S::xl884022@dal.ca::1757c5d2-ccbb-4923-a241-fcbfb73cce09" providerId="AD" clId="Web-{2EB131BC-B4B5-19AE-7535-1C669F944188}" dt="2024-02-01T00:52:00.619" v="378" actId="1076"/>
          <ac:spMkLst>
            <pc:docMk/>
            <pc:sldMk cId="1316503115" sldId="408"/>
            <ac:spMk id="8" creationId="{4C385388-FFF1-FC29-626C-7728C7D63F27}"/>
          </ac:spMkLst>
        </pc:spChg>
        <pc:grpChg chg="add del mod">
          <ac:chgData name="Xuelian Xi" userId="S::xl884022@dal.ca::1757c5d2-ccbb-4923-a241-fcbfb73cce09" providerId="AD" clId="Web-{2EB131BC-B4B5-19AE-7535-1C669F944188}" dt="2024-02-01T00:49:27.727" v="353"/>
          <ac:grpSpMkLst>
            <pc:docMk/>
            <pc:sldMk cId="1316503115" sldId="408"/>
            <ac:grpSpMk id="7" creationId="{81431797-3866-5BB5-4291-31CD06E5FC24}"/>
          </ac:grpSpMkLst>
        </pc:grpChg>
      </pc:sldChg>
      <pc:sldMasterChg chg="mod modSldLayout">
        <pc:chgData name="Xuelian Xi" userId="S::xl884022@dal.ca::1757c5d2-ccbb-4923-a241-fcbfb73cce09" providerId="AD" clId="Web-{2EB131BC-B4B5-19AE-7535-1C669F944188}" dt="2024-02-01T00:56:52.950" v="385"/>
        <pc:sldMasterMkLst>
          <pc:docMk/>
          <pc:sldMasterMk cId="0" sldId="2147483648"/>
        </pc:sldMasterMkLst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mod modSldLayout">
        <pc:chgData name="Xuelian Xi" userId="S::xl884022@dal.ca::1757c5d2-ccbb-4923-a241-fcbfb73cce09" providerId="AD" clId="Web-{2EB131BC-B4B5-19AE-7535-1C669F944188}" dt="2024-02-01T00:56:52.950" v="385"/>
        <pc:sldMasterMkLst>
          <pc:docMk/>
          <pc:sldMasterMk cId="0" sldId="2147483651"/>
        </pc:sldMasterMkLst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2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3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4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5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6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7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8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59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0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1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2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3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4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5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6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7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8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69"/>
          </pc:sldLayoutMkLst>
        </pc:sldLayoutChg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51"/>
            <pc:sldLayoutMk cId="0" sldId="2147483670"/>
          </pc:sldLayoutMkLst>
        </pc:sldLayoutChg>
      </pc:sldMasterChg>
      <pc:sldMasterChg chg="mod modSldLayout">
        <pc:chgData name="Xuelian Xi" userId="S::xl884022@dal.ca::1757c5d2-ccbb-4923-a241-fcbfb73cce09" providerId="AD" clId="Web-{2EB131BC-B4B5-19AE-7535-1C669F944188}" dt="2024-02-01T00:56:52.950" v="385"/>
        <pc:sldMasterMkLst>
          <pc:docMk/>
          <pc:sldMasterMk cId="0" sldId="2147483671"/>
        </pc:sldMasterMkLst>
        <pc:sldLayoutChg chg="mod">
          <pc:chgData name="Xuelian Xi" userId="S::xl884022@dal.ca::1757c5d2-ccbb-4923-a241-fcbfb73cce09" providerId="AD" clId="Web-{2EB131BC-B4B5-19AE-7535-1C669F944188}" dt="2024-02-01T00:56:52.950" v="385"/>
          <pc:sldLayoutMkLst>
            <pc:docMk/>
            <pc:sldMasterMk cId="0" sldId="2147483671"/>
            <pc:sldLayoutMk cId="0" sldId="2147483672"/>
          </pc:sldLayoutMkLst>
        </pc:sldLayoutChg>
      </pc:sldMasterChg>
    </pc:docChg>
  </pc:docChgLst>
  <pc:docChgLst>
    <pc:chgData name="Geoff Krause" userId="befd8504-9adc-4bdb-96d7-c019b4b3ef3b" providerId="ADAL" clId="{1EE489AF-6709-2444-8116-23323D10A85E}"/>
    <pc:docChg chg="custSel modSld sldOrd">
      <pc:chgData name="Geoff Krause" userId="befd8504-9adc-4bdb-96d7-c019b4b3ef3b" providerId="ADAL" clId="{1EE489AF-6709-2444-8116-23323D10A85E}" dt="2024-01-31T23:58:57.872" v="824" actId="1076"/>
      <pc:docMkLst>
        <pc:docMk/>
      </pc:docMkLst>
      <pc:sldChg chg="addSp delSp modSp mod">
        <pc:chgData name="Geoff Krause" userId="befd8504-9adc-4bdb-96d7-c019b4b3ef3b" providerId="ADAL" clId="{1EE489AF-6709-2444-8116-23323D10A85E}" dt="2024-01-31T22:50:47.715" v="588"/>
        <pc:sldMkLst>
          <pc:docMk/>
          <pc:sldMk cId="0" sldId="351"/>
        </pc:sldMkLst>
        <pc:spChg chg="mod">
          <ac:chgData name="Geoff Krause" userId="befd8504-9adc-4bdb-96d7-c019b4b3ef3b" providerId="ADAL" clId="{1EE489AF-6709-2444-8116-23323D10A85E}" dt="2024-01-31T22:47:42.493" v="584"/>
          <ac:spMkLst>
            <pc:docMk/>
            <pc:sldMk cId="0" sldId="351"/>
            <ac:spMk id="2" creationId="{00000000-0000-0000-0000-000000000000}"/>
          </ac:spMkLst>
        </pc:spChg>
        <pc:spChg chg="add del mod">
          <ac:chgData name="Geoff Krause" userId="befd8504-9adc-4bdb-96d7-c019b4b3ef3b" providerId="ADAL" clId="{1EE489AF-6709-2444-8116-23323D10A85E}" dt="2024-01-31T22:50:47.715" v="588"/>
          <ac:spMkLst>
            <pc:docMk/>
            <pc:sldMk cId="0" sldId="351"/>
            <ac:spMk id="5" creationId="{8715F855-BF1E-E41C-E288-2F2249DEF346}"/>
          </ac:spMkLst>
        </pc:spChg>
        <pc:spChg chg="mod">
          <ac:chgData name="Geoff Krause" userId="befd8504-9adc-4bdb-96d7-c019b4b3ef3b" providerId="ADAL" clId="{1EE489AF-6709-2444-8116-23323D10A85E}" dt="2024-01-31T13:28:14.611" v="44" actId="20577"/>
          <ac:spMkLst>
            <pc:docMk/>
            <pc:sldMk cId="0" sldId="351"/>
            <ac:spMk id="47" creationId="{00000000-0000-0000-0000-000000000000}"/>
          </ac:spMkLst>
        </pc:spChg>
        <pc:graphicFrameChg chg="del">
          <ac:chgData name="Geoff Krause" userId="befd8504-9adc-4bdb-96d7-c019b4b3ef3b" providerId="ADAL" clId="{1EE489AF-6709-2444-8116-23323D10A85E}" dt="2024-01-31T13:20:55.517" v="0" actId="478"/>
          <ac:graphicFrameMkLst>
            <pc:docMk/>
            <pc:sldMk cId="0" sldId="351"/>
            <ac:graphicFrameMk id="5" creationId="{886A78D9-AE28-6F16-1852-F2071F00CCEF}"/>
          </ac:graphicFrameMkLst>
        </pc:graphicFrameChg>
      </pc:sldChg>
      <pc:sldChg chg="modSp mod ord">
        <pc:chgData name="Geoff Krause" userId="befd8504-9adc-4bdb-96d7-c019b4b3ef3b" providerId="ADAL" clId="{1EE489AF-6709-2444-8116-23323D10A85E}" dt="2024-01-31T23:50:48.566" v="820" actId="20578"/>
        <pc:sldMkLst>
          <pc:docMk/>
          <pc:sldMk cId="0" sldId="354"/>
        </pc:sldMkLst>
        <pc:spChg chg="mod">
          <ac:chgData name="Geoff Krause" userId="befd8504-9adc-4bdb-96d7-c019b4b3ef3b" providerId="ADAL" clId="{1EE489AF-6709-2444-8116-23323D10A85E}" dt="2024-01-31T13:21:27.172" v="10" actId="20577"/>
          <ac:spMkLst>
            <pc:docMk/>
            <pc:sldMk cId="0" sldId="354"/>
            <ac:spMk id="12" creationId="{00000000-0000-0000-0000-000000000000}"/>
          </ac:spMkLst>
        </pc:spChg>
      </pc:sldChg>
      <pc:sldChg chg="modSp mod ord">
        <pc:chgData name="Geoff Krause" userId="befd8504-9adc-4bdb-96d7-c019b4b3ef3b" providerId="ADAL" clId="{1EE489AF-6709-2444-8116-23323D10A85E}" dt="2024-01-31T23:44:06.924" v="819" actId="20578"/>
        <pc:sldMkLst>
          <pc:docMk/>
          <pc:sldMk cId="0" sldId="401"/>
        </pc:sldMkLst>
        <pc:spChg chg="mod">
          <ac:chgData name="Geoff Krause" userId="befd8504-9adc-4bdb-96d7-c019b4b3ef3b" providerId="ADAL" clId="{1EE489AF-6709-2444-8116-23323D10A85E}" dt="2024-01-31T13:21:49.338" v="25" actId="20577"/>
          <ac:spMkLst>
            <pc:docMk/>
            <pc:sldMk cId="0" sldId="401"/>
            <ac:spMk id="40" creationId="{00000000-0000-0000-0000-000000000000}"/>
          </ac:spMkLst>
        </pc:spChg>
        <pc:spChg chg="mod">
          <ac:chgData name="Geoff Krause" userId="befd8504-9adc-4bdb-96d7-c019b4b3ef3b" providerId="ADAL" clId="{1EE489AF-6709-2444-8116-23323D10A85E}" dt="2024-01-31T23:06:59.822" v="818" actId="20577"/>
          <ac:spMkLst>
            <pc:docMk/>
            <pc:sldMk cId="0" sldId="401"/>
            <ac:spMk id="46" creationId="{00000000-0000-0000-0000-000000000000}"/>
          </ac:spMkLst>
        </pc:spChg>
      </pc:sldChg>
      <pc:sldChg chg="modSp mod">
        <pc:chgData name="Geoff Krause" userId="befd8504-9adc-4bdb-96d7-c019b4b3ef3b" providerId="ADAL" clId="{1EE489AF-6709-2444-8116-23323D10A85E}" dt="2024-01-31T23:02:59.004" v="749" actId="20577"/>
        <pc:sldMkLst>
          <pc:docMk/>
          <pc:sldMk cId="0" sldId="403"/>
        </pc:sldMkLst>
        <pc:spChg chg="mod">
          <ac:chgData name="Geoff Krause" userId="befd8504-9adc-4bdb-96d7-c019b4b3ef3b" providerId="ADAL" clId="{1EE489AF-6709-2444-8116-23323D10A85E}" dt="2024-01-31T14:24:16.310" v="317" actId="20577"/>
          <ac:spMkLst>
            <pc:docMk/>
            <pc:sldMk cId="0" sldId="403"/>
            <ac:spMk id="2" creationId="{00000000-0000-0000-0000-000000000000}"/>
          </ac:spMkLst>
        </pc:spChg>
        <pc:graphicFrameChg chg="modGraphic">
          <ac:chgData name="Geoff Krause" userId="befd8504-9adc-4bdb-96d7-c019b4b3ef3b" providerId="ADAL" clId="{1EE489AF-6709-2444-8116-23323D10A85E}" dt="2024-01-31T23:02:59.004" v="749" actId="20577"/>
          <ac:graphicFrameMkLst>
            <pc:docMk/>
            <pc:sldMk cId="0" sldId="403"/>
            <ac:graphicFrameMk id="65" creationId="{00000000-0000-0000-0000-000000000000}"/>
          </ac:graphicFrameMkLst>
        </pc:graphicFrameChg>
      </pc:sldChg>
      <pc:sldChg chg="addSp modSp mod">
        <pc:chgData name="Geoff Krause" userId="befd8504-9adc-4bdb-96d7-c019b4b3ef3b" providerId="ADAL" clId="{1EE489AF-6709-2444-8116-23323D10A85E}" dt="2024-01-31T23:58:57.872" v="824" actId="1076"/>
        <pc:sldMkLst>
          <pc:docMk/>
          <pc:sldMk cId="0" sldId="407"/>
        </pc:sldMkLst>
        <pc:picChg chg="add mod">
          <ac:chgData name="Geoff Krause" userId="befd8504-9adc-4bdb-96d7-c019b4b3ef3b" providerId="ADAL" clId="{1EE489AF-6709-2444-8116-23323D10A85E}" dt="2024-01-31T23:58:57.872" v="824" actId="1076"/>
          <ac:picMkLst>
            <pc:docMk/>
            <pc:sldMk cId="0" sldId="407"/>
            <ac:picMk id="2" creationId="{3956C928-EE45-E994-B21E-0837708ADE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Page: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Huge market in Canada !!!!!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Page: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 userDrawn="1"/>
        </p:nvSpPr>
        <p:spPr>
          <a:xfrm>
            <a:off x="2001203" y="6053984"/>
            <a:ext cx="2190450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57"/>
          <p:cNvSpPr/>
          <p:nvPr userDrawn="1"/>
        </p:nvSpPr>
        <p:spPr>
          <a:xfrm>
            <a:off x="-532875" y="6054593"/>
            <a:ext cx="4044822" cy="4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/>
          <p:cNvSpPr/>
          <p:nvPr userDrawn="1"/>
        </p:nvSpPr>
        <p:spPr>
          <a:xfrm>
            <a:off x="6995891" y="6038458"/>
            <a:ext cx="5061631" cy="5127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/>
          <p:cNvSpPr/>
          <p:nvPr userDrawn="1"/>
        </p:nvSpPr>
        <p:spPr>
          <a:xfrm>
            <a:off x="3704061" y="6037655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aphic 14"/>
          <p:cNvGrpSpPr/>
          <p:nvPr userDrawn="1"/>
        </p:nvGrpSpPr>
        <p:grpSpPr>
          <a:xfrm>
            <a:off x="3733440" y="3000824"/>
            <a:ext cx="4163973" cy="3275036"/>
            <a:chOff x="2444748" y="555045"/>
            <a:chExt cx="7282048" cy="5727454"/>
          </a:xfrm>
        </p:grpSpPr>
        <p:sp>
          <p:nvSpPr>
            <p:cNvPr id="10" name="Freeform: Shape 9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7589228" y="4156237"/>
            <a:ext cx="3879364" cy="2131448"/>
            <a:chOff x="-548507" y="477868"/>
            <a:chExt cx="11570449" cy="6357177"/>
          </a:xfrm>
        </p:grpSpPr>
        <p:sp>
          <p:nvSpPr>
            <p:cNvPr id="19" name="Freeform: Shape 18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9" name="Rectangle: Rounded Corners 2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7" name="Rectangle: Rounded Corners 26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69953" y="4150943"/>
            <a:ext cx="1533657" cy="2068863"/>
            <a:chOff x="5745956" y="3501865"/>
            <a:chExt cx="2146216" cy="2895189"/>
          </a:xfrm>
        </p:grpSpPr>
        <p:sp>
          <p:nvSpPr>
            <p:cNvPr id="32" name="Freeform: Shape 31"/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-1" fmla="*/ 614149 w 1119116"/>
                <a:gd name="connsiteY0-2" fmla="*/ 0 h 2330356"/>
                <a:gd name="connsiteX1-3" fmla="*/ 1115704 w 1119116"/>
                <a:gd name="connsiteY1-4" fmla="*/ 3412 h 2330356"/>
                <a:gd name="connsiteX2-5" fmla="*/ 1119116 w 1119116"/>
                <a:gd name="connsiteY2-6" fmla="*/ 2330356 h 2330356"/>
                <a:gd name="connsiteX3-7" fmla="*/ 0 w 1119116"/>
                <a:gd name="connsiteY3-8" fmla="*/ 2330356 h 2330356"/>
                <a:gd name="connsiteX4-9" fmla="*/ 614149 w 1119116"/>
                <a:gd name="connsiteY4-10" fmla="*/ 0 h 23303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 userDrawn="1"/>
        </p:nvGrpSpPr>
        <p:grpSpPr>
          <a:xfrm>
            <a:off x="2702838" y="4880678"/>
            <a:ext cx="778728" cy="1368963"/>
            <a:chOff x="7182034" y="5192864"/>
            <a:chExt cx="825553" cy="1451279"/>
          </a:xfrm>
        </p:grpSpPr>
        <p:grpSp>
          <p:nvGrpSpPr>
            <p:cNvPr id="43" name="Group 3"/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6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7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8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9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0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4" name="Freeform: Shape 43"/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-1" fmla="*/ 614149 w 1119116"/>
                <a:gd name="connsiteY0-2" fmla="*/ 0 h 2330356"/>
                <a:gd name="connsiteX1-3" fmla="*/ 1115704 w 1119116"/>
                <a:gd name="connsiteY1-4" fmla="*/ 3412 h 2330356"/>
                <a:gd name="connsiteX2-5" fmla="*/ 1119116 w 1119116"/>
                <a:gd name="connsiteY2-6" fmla="*/ 2330356 h 2330356"/>
                <a:gd name="connsiteX3-7" fmla="*/ 0 w 1119116"/>
                <a:gd name="connsiteY3-8" fmla="*/ 2330356 h 2330356"/>
                <a:gd name="connsiteX4-9" fmla="*/ 614149 w 1119116"/>
                <a:gd name="connsiteY4-10" fmla="*/ 0 h 23303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3914185" y="3214549"/>
            <a:ext cx="3809988" cy="2165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8149287" y="4270081"/>
            <a:ext cx="2754941" cy="17591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3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924950" y="4310470"/>
            <a:ext cx="1254034" cy="17218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4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2751514" y="4990776"/>
            <a:ext cx="694662" cy="11168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73464" y="2187662"/>
            <a:ext cx="7694537" cy="62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/>
          <p:cNvSpPr/>
          <p:nvPr userDrawn="1"/>
        </p:nvSpPr>
        <p:spPr>
          <a:xfrm>
            <a:off x="873464" y="2866732"/>
            <a:ext cx="7694537" cy="62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/>
          <p:cNvSpPr/>
          <p:nvPr userDrawn="1"/>
        </p:nvSpPr>
        <p:spPr>
          <a:xfrm>
            <a:off x="873464" y="3545800"/>
            <a:ext cx="7694537" cy="62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/>
          <p:cNvSpPr/>
          <p:nvPr userDrawn="1"/>
        </p:nvSpPr>
        <p:spPr>
          <a:xfrm>
            <a:off x="873464" y="4224871"/>
            <a:ext cx="7694537" cy="62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/>
          <p:cNvSpPr/>
          <p:nvPr userDrawn="1"/>
        </p:nvSpPr>
        <p:spPr>
          <a:xfrm>
            <a:off x="873464" y="4903938"/>
            <a:ext cx="7694537" cy="6261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901845" y="1811681"/>
            <a:ext cx="2042136" cy="2376264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679716" y="1811681"/>
            <a:ext cx="2042136" cy="2376264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6457587" y="1811681"/>
            <a:ext cx="2042136" cy="2376264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9235458" y="1811681"/>
            <a:ext cx="2042136" cy="2376264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/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" name="Freeform 17"/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/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/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3645306" y="1966831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6395756" y="3088824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869381" y="3849415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notesSlide" Target="../notesSlides/notesSlide4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slideLayout" Target="../slideLayouts/slideLayout17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notesSlide" Target="../notesSlides/notesSlide6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tags" Target="../tags/tag79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slideLayout" Target="../slideLayouts/slideLayout17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8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slideLayout" Target="../slideLayouts/slideLayout1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75690" y="1460183"/>
            <a:ext cx="10808335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EVON Research Proposal </a:t>
            </a:r>
            <a:endParaRPr lang="en-US" altLang="ko-KR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9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0335" y="2453273"/>
            <a:ext cx="536511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sym typeface="+mn-ea"/>
              </a:rPr>
              <a:t>Predicting Electric Vehicle Registrations in Ontario by Region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3" name="图片 2" descr="/private/var/folders/bc/_wtxxh6j2gx15rw8vncsj1d00000gn/T/com.kingsoft.wpsoffice.mac/kaimatting/20240129152440/output_aiMatting_20240129152549.pngoutput_aiMatting_20240129152549"/>
          <p:cNvPicPr>
            <a:picLocks noChangeAspect="1"/>
          </p:cNvPicPr>
          <p:nvPr/>
        </p:nvPicPr>
        <p:blipFill>
          <a:blip r:embed="rId3"/>
          <a:srcRect r="66908" b="-3059"/>
          <a:stretch>
            <a:fillRect/>
          </a:stretch>
        </p:blipFill>
        <p:spPr>
          <a:xfrm>
            <a:off x="6163619" y="2395220"/>
            <a:ext cx="461010" cy="428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76420" y="6370320"/>
            <a:ext cx="7825740" cy="368300"/>
          </a:xfrm>
          <a:prstGeom prst="rect">
            <a:avLst/>
          </a:prstGeom>
          <a:gradFill>
            <a:gsLst>
              <a:gs pos="50000">
                <a:srgbClr val="EAEAE5"/>
              </a:gs>
              <a:gs pos="0">
                <a:srgbClr val="F1F1EE"/>
              </a:gs>
              <a:gs pos="100000">
                <a:srgbClr val="E3E2DC"/>
              </a:gs>
            </a:gsLst>
            <a:lin scaled="1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Team Members: </a:t>
            </a:r>
            <a:r>
              <a:rPr lang="en-US" altLang="zh-CN" err="1"/>
              <a:t>Hariharasudhan</a:t>
            </a:r>
            <a:r>
              <a:rPr lang="en-US" altLang="zh-CN"/>
              <a:t> </a:t>
            </a:r>
            <a:r>
              <a:rPr lang="en-US" altLang="zh-CN" err="1"/>
              <a:t>Giridharan</a:t>
            </a:r>
            <a:r>
              <a:rPr lang="en-US" altLang="zh-CN"/>
              <a:t>, Geoff Krause, Ye Wang, </a:t>
            </a:r>
            <a:r>
              <a:rPr lang="en-US" altLang="zh-CN" err="1"/>
              <a:t>Xuelian</a:t>
            </a:r>
            <a:r>
              <a:rPr lang="en-US" altLang="zh-CN"/>
              <a:t> Xi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44150" y="5984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 descr="maxresdefault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2460625"/>
            <a:ext cx="5683250" cy="319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414" y="2335114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2"/>
                </a:solidFill>
                <a:cs typeface="Arial" panose="020B0604020202090204" pitchFamily="34" charset="0"/>
              </a:rPr>
              <a:t>01</a:t>
            </a:r>
            <a:endParaRPr lang="ko-KR" altLang="en-US" sz="5400" b="1">
              <a:solidFill>
                <a:schemeClr val="accent2"/>
              </a:solidFill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3414" y="3433078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rgbClr val="5BA19C"/>
                </a:solidFill>
                <a:cs typeface="Arial" panose="020B0604020202090204" pitchFamily="34" charset="0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0290" y="4710430"/>
            <a:ext cx="1056005" cy="902335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5400" b="1">
                <a:solidFill>
                  <a:schemeClr val="accent4"/>
                </a:solidFill>
                <a:cs typeface="Arial" panose="020B0604020202090204" pitchFamily="34" charset="0"/>
              </a:rPr>
              <a:t>03</a:t>
            </a:r>
            <a:endParaRPr lang="ko-KR" altLang="en-US" sz="5400" b="1">
              <a:solidFill>
                <a:schemeClr val="accent4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33"/>
          <p:cNvGrpSpPr/>
          <p:nvPr/>
        </p:nvGrpSpPr>
        <p:grpSpPr>
          <a:xfrm>
            <a:off x="7090410" y="2425718"/>
            <a:ext cx="4436110" cy="888910"/>
            <a:chOff x="-475010" y="1067426"/>
            <a:chExt cx="4928532" cy="888825"/>
          </a:xfrm>
        </p:grpSpPr>
        <p:sp>
          <p:nvSpPr>
            <p:cNvPr id="9" name="TextBox 8"/>
            <p:cNvSpPr txBox="1"/>
            <p:nvPr/>
          </p:nvSpPr>
          <p:spPr>
            <a:xfrm>
              <a:off x="-475010" y="1067426"/>
              <a:ext cx="4928532" cy="3682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ko-KR" b="1">
                  <a:cs typeface="Arial" panose="020B0604020202090204" pitchFamily="34" charset="0"/>
                </a:rPr>
                <a:t>Background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460976" y="1372742"/>
              <a:ext cx="4910610" cy="58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>
                  <a:cs typeface="Arial" panose="020B0604020202090204" pitchFamily="34" charset="0"/>
                </a:rPr>
                <a:t>EV can address environmental concerns and promote sustainable transportation. </a:t>
              </a:r>
            </a:p>
          </p:txBody>
        </p:sp>
      </p:grpSp>
      <p:grpSp>
        <p:nvGrpSpPr>
          <p:cNvPr id="11" name="Group 33"/>
          <p:cNvGrpSpPr/>
          <p:nvPr/>
        </p:nvGrpSpPr>
        <p:grpSpPr>
          <a:xfrm>
            <a:off x="7062470" y="3548666"/>
            <a:ext cx="5141595" cy="1085849"/>
            <a:chOff x="-475010" y="1083877"/>
            <a:chExt cx="6118725" cy="1086079"/>
          </a:xfrm>
        </p:grpSpPr>
        <p:sp>
          <p:nvSpPr>
            <p:cNvPr id="12" name="TextBox 11"/>
            <p:cNvSpPr txBox="1"/>
            <p:nvPr/>
          </p:nvSpPr>
          <p:spPr>
            <a:xfrm>
              <a:off x="-475010" y="1083877"/>
              <a:ext cx="4928532" cy="368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ko-KR" b="1">
                  <a:cs typeface="Arial" panose="020B0604020202090204" pitchFamily="34" charset="0"/>
                </a:rPr>
                <a:t>Objective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460652" y="1339836"/>
              <a:ext cx="6104367" cy="83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>
                  <a:cs typeface="Arial" panose="020B0604020202090204" pitchFamily="34" charset="0"/>
                </a:rPr>
                <a:t>Leverage insights to develop a robust predictive model that can accurately forecast </a:t>
              </a:r>
              <a:r>
                <a:rPr lang="en-US" altLang="ko-KR" sz="1600" b="1">
                  <a:latin typeface="Arial Bold" panose="020B0604020202090204" charset="0"/>
                  <a:cs typeface="Arial Bold" panose="020B0604020202090204" charset="0"/>
                </a:rPr>
                <a:t>EV adoption trends</a:t>
              </a:r>
              <a:r>
                <a:rPr lang="en-US" altLang="ko-KR" sz="1600">
                  <a:cs typeface="Arial" panose="020B0604020202090204" pitchFamily="34" charset="0"/>
                </a:rPr>
                <a:t> based on </a:t>
              </a:r>
              <a:r>
                <a:rPr lang="en-US" altLang="ko-KR" sz="1600" b="1">
                  <a:latin typeface="Arial Bold" panose="020B0604020202090204" charset="0"/>
                  <a:cs typeface="Arial Bold" panose="020B0604020202090204" charset="0"/>
                </a:rPr>
                <a:t>demographic and population statistics</a:t>
              </a:r>
              <a:r>
                <a:rPr lang="en-US" altLang="ko-KR" sz="1600">
                  <a:cs typeface="Arial" panose="020B0604020202090204" pitchFamily="34" charset="0"/>
                </a:rPr>
                <a:t>.</a:t>
              </a:r>
            </a:p>
          </p:txBody>
        </p:sp>
      </p:grpSp>
      <p:grpSp>
        <p:nvGrpSpPr>
          <p:cNvPr id="14" name="Group 33"/>
          <p:cNvGrpSpPr/>
          <p:nvPr/>
        </p:nvGrpSpPr>
        <p:grpSpPr>
          <a:xfrm>
            <a:off x="7087237" y="4826861"/>
            <a:ext cx="5116830" cy="1348740"/>
            <a:chOff x="-475010" y="1067406"/>
            <a:chExt cx="7901456" cy="1348740"/>
          </a:xfrm>
        </p:grpSpPr>
        <p:sp>
          <p:nvSpPr>
            <p:cNvPr id="15" name="TextBox 14"/>
            <p:cNvSpPr txBox="1"/>
            <p:nvPr/>
          </p:nvSpPr>
          <p:spPr>
            <a:xfrm>
              <a:off x="-475010" y="1067406"/>
              <a:ext cx="4928532" cy="368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ko-KR" b="1">
                  <a:cs typeface="Arial" panose="020B0604020202090204" pitchFamily="34" charset="0"/>
                </a:rPr>
                <a:t>Expected Results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61282" y="1339821"/>
              <a:ext cx="788772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>
                  <a:cs typeface="Arial" panose="020B0604020202090204" pitchFamily="34" charset="0"/>
                </a:rPr>
                <a:t>The model's predictions can guide businesses in aligning their services with the anticipated demand, thus facilitating a smoother transition towards a sustainable transportation future.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18" name="Arrow: Chevron 17"/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Pentagon 18"/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Chevron 19"/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/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13"/>
          <p:cNvSpPr txBox="1"/>
          <p:nvPr/>
        </p:nvSpPr>
        <p:spPr>
          <a:xfrm>
            <a:off x="478970" y="24910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A0347E-0A9E-DC5D-4BC2-78B969486636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1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4-01-30 10.24.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800" y="274320"/>
            <a:ext cx="6962775" cy="2392680"/>
          </a:xfrm>
          <a:prstGeom prst="rect">
            <a:avLst/>
          </a:prstGeom>
        </p:spPr>
      </p:pic>
      <p:pic>
        <p:nvPicPr>
          <p:cNvPr id="4" name="图片 3" descr="截屏2024-01-30 10.26.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1065" y="100965"/>
            <a:ext cx="2501900" cy="8382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553277" y="1326304"/>
            <a:ext cx="2502535" cy="540385"/>
            <a:chOff x="842472" y="3634480"/>
            <a:chExt cx="2502535" cy="540385"/>
          </a:xfrm>
        </p:grpSpPr>
        <p:sp>
          <p:nvSpPr>
            <p:cNvPr id="48" name="TextBox 47"/>
            <p:cNvSpPr txBox="1"/>
            <p:nvPr>
              <p:custDataLst>
                <p:tags r:id="rId9"/>
              </p:custDataLst>
            </p:nvPr>
          </p:nvSpPr>
          <p:spPr>
            <a:xfrm>
              <a:off x="842472" y="3868160"/>
              <a:ext cx="25025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accent1"/>
                  </a:solidFill>
                  <a:cs typeface="Arial" panose="020B0604020202090204" pitchFamily="34" charset="0"/>
                </a:rPr>
                <a:t>Registered Vehicles</a:t>
              </a:r>
            </a:p>
          </p:txBody>
        </p:sp>
        <p:sp>
          <p:nvSpPr>
            <p:cNvPr id="49" name="Rectangle 48"/>
            <p:cNvSpPr/>
            <p:nvPr>
              <p:custDataLst>
                <p:tags r:id="rId10"/>
              </p:custDataLst>
            </p:nvPr>
          </p:nvSpPr>
          <p:spPr>
            <a:xfrm>
              <a:off x="1446993" y="3634480"/>
              <a:ext cx="1198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b="1">
                  <a:solidFill>
                    <a:schemeClr val="accent1"/>
                  </a:solidFill>
                  <a:cs typeface="Arial" panose="020B0604020202090204" pitchFamily="34" charset="0"/>
                </a:rPr>
                <a:t>1,286,951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577705" y="1339206"/>
            <a:ext cx="2665095" cy="544205"/>
            <a:chOff x="3257393" y="3763212"/>
            <a:chExt cx="2517826" cy="599589"/>
          </a:xfrm>
        </p:grpSpPr>
        <p:sp>
          <p:nvSpPr>
            <p:cNvPr id="51" name="TextBox 50"/>
            <p:cNvSpPr txBox="1"/>
            <p:nvPr>
              <p:custDataLst>
                <p:tags r:id="rId7"/>
              </p:custDataLst>
            </p:nvPr>
          </p:nvSpPr>
          <p:spPr>
            <a:xfrm>
              <a:off x="3257393" y="4024882"/>
              <a:ext cx="2517826" cy="33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  <a:cs typeface="Arial" panose="020B0604020202090204" pitchFamily="34" charset="0"/>
                </a:rPr>
                <a:t>BEV (Battery Electric)</a:t>
              </a:r>
            </a:p>
          </p:txBody>
        </p:sp>
        <p:sp>
          <p:nvSpPr>
            <p:cNvPr id="52" name="Rectangle 51"/>
            <p:cNvSpPr/>
            <p:nvPr>
              <p:custDataLst>
                <p:tags r:id="rId8"/>
              </p:custDataLst>
            </p:nvPr>
          </p:nvSpPr>
          <p:spPr>
            <a:xfrm>
              <a:off x="3498557" y="3763212"/>
              <a:ext cx="1960880" cy="405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b="1">
                  <a:solidFill>
                    <a:srgbClr val="00B050"/>
                  </a:solidFill>
                  <a:cs typeface="Arial" panose="020B0604020202090204" pitchFamily="34" charset="0"/>
                </a:rPr>
                <a:t>100,644</a:t>
              </a:r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8807450" y="1863725"/>
            <a:ext cx="2075180" cy="651789"/>
            <a:chOff x="3498557" y="3469380"/>
            <a:chExt cx="2019300" cy="747030"/>
          </a:xfrm>
        </p:grpSpPr>
        <p:sp>
          <p:nvSpPr>
            <p:cNvPr id="6" name="TextBox 50"/>
            <p:cNvSpPr txBox="1"/>
            <p:nvPr>
              <p:custDataLst>
                <p:tags r:id="rId5"/>
              </p:custDataLst>
            </p:nvPr>
          </p:nvSpPr>
          <p:spPr>
            <a:xfrm>
              <a:off x="3556977" y="3864889"/>
              <a:ext cx="1960880" cy="35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5BA19C"/>
                  </a:solidFill>
                  <a:cs typeface="Arial" panose="020B0604020202090204" pitchFamily="34" charset="0"/>
                </a:rPr>
                <a:t>Proportion</a:t>
              </a:r>
            </a:p>
          </p:txBody>
        </p:sp>
        <p:sp>
          <p:nvSpPr>
            <p:cNvPr id="7" name="Rectangle 51"/>
            <p:cNvSpPr/>
            <p:nvPr>
              <p:custDataLst>
                <p:tags r:id="rId6"/>
              </p:custDataLst>
            </p:nvPr>
          </p:nvSpPr>
          <p:spPr>
            <a:xfrm>
              <a:off x="3498557" y="3469380"/>
              <a:ext cx="1960880" cy="598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2800" b="1">
                  <a:solidFill>
                    <a:srgbClr val="5BA19C"/>
                  </a:solidFill>
                  <a:cs typeface="Arial" panose="020B0604020202090204" pitchFamily="34" charset="0"/>
                </a:rPr>
                <a:t>7.81%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67855" y="852170"/>
            <a:ext cx="2757805" cy="521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1">
              <a:lnSpc>
                <a:spcPct val="80000"/>
              </a:lnSpc>
            </a:pPr>
            <a:r>
              <a:rPr lang="en-US" altLang="ko-KR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Year 2023</a:t>
            </a:r>
            <a:r>
              <a:rPr lang="en-US" altLang="ko-KR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 </a:t>
            </a:r>
            <a:r>
              <a:rPr lang="en-US" altLang="ko-KR" sz="1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Q1-Q3 :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9832975" y="2713990"/>
            <a:ext cx="0" cy="426085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" name="Group 49"/>
          <p:cNvGrpSpPr/>
          <p:nvPr/>
        </p:nvGrpSpPr>
        <p:grpSpPr>
          <a:xfrm>
            <a:off x="8696325" y="3254375"/>
            <a:ext cx="2418080" cy="842212"/>
            <a:chOff x="3498557" y="3469380"/>
            <a:chExt cx="2019300" cy="873852"/>
          </a:xfrm>
        </p:grpSpPr>
        <p:sp>
          <p:nvSpPr>
            <p:cNvPr id="12" name="TextBox 50"/>
            <p:cNvSpPr txBox="1"/>
            <p:nvPr>
              <p:custDataLst>
                <p:tags r:id="rId3"/>
              </p:custDataLst>
            </p:nvPr>
          </p:nvSpPr>
          <p:spPr>
            <a:xfrm>
              <a:off x="3556977" y="4025005"/>
              <a:ext cx="1960880" cy="3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78F00"/>
                  </a:solidFill>
                  <a:cs typeface="Arial" panose="020B0604020202090204" pitchFamily="34" charset="0"/>
                </a:rPr>
                <a:t>Proportion</a:t>
              </a:r>
            </a:p>
          </p:txBody>
        </p:sp>
        <p:sp>
          <p:nvSpPr>
            <p:cNvPr id="13" name="Rectangle 51"/>
            <p:cNvSpPr/>
            <p:nvPr>
              <p:custDataLst>
                <p:tags r:id="rId4"/>
              </p:custDataLst>
            </p:nvPr>
          </p:nvSpPr>
          <p:spPr>
            <a:xfrm>
              <a:off x="3498557" y="3469380"/>
              <a:ext cx="1960880" cy="733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4000" b="1">
                  <a:solidFill>
                    <a:srgbClr val="F78F00"/>
                  </a:solidFill>
                  <a:cs typeface="Arial" panose="020B0604020202090204" pitchFamily="34" charset="0"/>
                </a:rPr>
                <a:t>20%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03200" y="2704465"/>
            <a:ext cx="67951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Source: </a:t>
            </a:r>
            <a:r>
              <a:rPr lang="zh-CN" altLang="en-US" sz="1200"/>
              <a:t>Statistics Canada. Table 20-10-0024-01  New motor vehicle registrations, quarterly</a:t>
            </a:r>
          </a:p>
        </p:txBody>
      </p:sp>
      <p:pic>
        <p:nvPicPr>
          <p:cNvPr id="2" name="图片 1" descr="截屏2024-01-30 22.43.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3510" y="3281680"/>
            <a:ext cx="4457065" cy="3286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/>
          <a:srcRect r="48984" b="5678"/>
          <a:stretch>
            <a:fillRect/>
          </a:stretch>
        </p:blipFill>
        <p:spPr>
          <a:xfrm>
            <a:off x="7321550" y="6057900"/>
            <a:ext cx="3903980" cy="4438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20815" y="3504565"/>
            <a:ext cx="2757805" cy="521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1">
              <a:lnSpc>
                <a:spcPct val="80000"/>
              </a:lnSpc>
            </a:pPr>
            <a:r>
              <a:rPr lang="en-US" altLang="ko-KR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Year 2026</a:t>
            </a:r>
            <a:r>
              <a:rPr lang="en-US" altLang="ko-KR" sz="1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 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2720" y="6504305"/>
            <a:ext cx="9747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Source: Government of</a:t>
            </a:r>
            <a:r>
              <a:rPr lang="zh-CN" altLang="en-US" sz="1200"/>
              <a:t> Canada. Canada’s Electric Vehicle Availability Standard (regulated targets for zero-emission vehicles)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7830" y="4027170"/>
            <a:ext cx="2153285" cy="1117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 ZEV</a:t>
            </a:r>
            <a:r>
              <a:rPr lang="en-US" altLang="zh-CN"/>
              <a:t>:</a:t>
            </a:r>
            <a:r>
              <a:rPr lang="zh-CN" altLang="en-US"/>
              <a:t> battery-electric vehicles (BEVs) fueled only with electricity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20815" y="4852035"/>
            <a:ext cx="2757805" cy="521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1">
              <a:lnSpc>
                <a:spcPct val="80000"/>
              </a:lnSpc>
            </a:pPr>
            <a:r>
              <a:rPr lang="en-US" altLang="ko-KR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Year 2035</a:t>
            </a:r>
            <a:r>
              <a:rPr lang="en-US" altLang="ko-KR" sz="1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Arial" panose="020B0604020202090204" pitchFamily="34" charset="0"/>
                <a:sym typeface="+mn-ea"/>
              </a:rPr>
              <a:t> :</a:t>
            </a:r>
          </a:p>
        </p:txBody>
      </p:sp>
      <p:grpSp>
        <p:nvGrpSpPr>
          <p:cNvPr id="22" name="Group 49"/>
          <p:cNvGrpSpPr/>
          <p:nvPr/>
        </p:nvGrpSpPr>
        <p:grpSpPr>
          <a:xfrm>
            <a:off x="8710295" y="4624067"/>
            <a:ext cx="2418080" cy="1213690"/>
            <a:chOff x="3498557" y="3208470"/>
            <a:chExt cx="2019300" cy="1259286"/>
          </a:xfrm>
        </p:grpSpPr>
        <p:sp>
          <p:nvSpPr>
            <p:cNvPr id="23" name="TextBox 50"/>
            <p:cNvSpPr txBox="1"/>
            <p:nvPr>
              <p:custDataLst>
                <p:tags r:id="rId1"/>
              </p:custDataLst>
            </p:nvPr>
          </p:nvSpPr>
          <p:spPr>
            <a:xfrm>
              <a:off x="3556977" y="4053995"/>
              <a:ext cx="1960880" cy="41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C00000"/>
                  </a:solidFill>
                  <a:cs typeface="Arial" panose="020B0604020202090204" pitchFamily="34" charset="0"/>
                </a:rPr>
                <a:t>Proportion</a:t>
              </a:r>
            </a:p>
          </p:txBody>
        </p:sp>
        <p:sp>
          <p:nvSpPr>
            <p:cNvPr id="24" name="Rectangle 51"/>
            <p:cNvSpPr/>
            <p:nvPr>
              <p:custDataLst>
                <p:tags r:id="rId2"/>
              </p:custDataLst>
            </p:nvPr>
          </p:nvSpPr>
          <p:spPr>
            <a:xfrm>
              <a:off x="3498557" y="3208470"/>
              <a:ext cx="1960880" cy="9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5400" b="1">
                  <a:solidFill>
                    <a:srgbClr val="C00000"/>
                  </a:solidFill>
                  <a:cs typeface="Arial" panose="020B0604020202090204" pitchFamily="34" charset="0"/>
                </a:rPr>
                <a:t>100%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9832975" y="4196080"/>
            <a:ext cx="0" cy="426085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4635" y="2014855"/>
            <a:ext cx="68103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05E7D71-2F46-06D3-26A7-92CD502D2670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等线"/>
                <a:cs typeface="Aria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6"/>
          <p:cNvSpPr/>
          <p:nvPr>
            <p:custDataLst>
              <p:tags r:id="rId1"/>
            </p:custDataLst>
          </p:nvPr>
        </p:nvSpPr>
        <p:spPr>
          <a:xfrm rot="3600000" flipV="1">
            <a:off x="5768282" y="3357184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Isosceles Triangle 6"/>
          <p:cNvSpPr/>
          <p:nvPr>
            <p:custDataLst>
              <p:tags r:id="rId2"/>
            </p:custDataLst>
          </p:nvPr>
        </p:nvSpPr>
        <p:spPr>
          <a:xfrm rot="18000000">
            <a:off x="5773920" y="446253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4"/>
          <p:cNvSpPr/>
          <p:nvPr>
            <p:custDataLst>
              <p:tags r:id="rId3"/>
            </p:custDataLst>
          </p:nvPr>
        </p:nvSpPr>
        <p:spPr>
          <a:xfrm>
            <a:off x="1076979" y="404705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6"/>
          <p:cNvSpPr/>
          <p:nvPr>
            <p:custDataLst>
              <p:tags r:id="rId4"/>
            </p:custDataLst>
          </p:nvPr>
        </p:nvSpPr>
        <p:spPr>
          <a:xfrm rot="14400000" flipV="1">
            <a:off x="6264168" y="4491741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7"/>
          <p:cNvSpPr/>
          <p:nvPr>
            <p:custDataLst>
              <p:tags r:id="rId5"/>
            </p:custDataLst>
          </p:nvPr>
        </p:nvSpPr>
        <p:spPr>
          <a:xfrm flipV="1">
            <a:off x="6378936" y="4047052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/>
          <p:cNvSpPr/>
          <p:nvPr>
            <p:custDataLst>
              <p:tags r:id="rId6"/>
            </p:custDataLst>
          </p:nvPr>
        </p:nvSpPr>
        <p:spPr>
          <a:xfrm flipV="1">
            <a:off x="1071340" y="1845779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Isosceles Triangle 6"/>
          <p:cNvSpPr/>
          <p:nvPr>
            <p:custDataLst>
              <p:tags r:id="rId7"/>
            </p:custDataLst>
          </p:nvPr>
        </p:nvSpPr>
        <p:spPr>
          <a:xfrm rot="7200000">
            <a:off x="6258528" y="3380045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11"/>
          <p:cNvSpPr/>
          <p:nvPr>
            <p:custDataLst>
              <p:tags r:id="rId8"/>
            </p:custDataLst>
          </p:nvPr>
        </p:nvSpPr>
        <p:spPr>
          <a:xfrm>
            <a:off x="6373297" y="1845780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Pentagon 41"/>
          <p:cNvSpPr/>
          <p:nvPr>
            <p:custDataLst>
              <p:tags r:id="rId9"/>
            </p:custDataLst>
          </p:nvPr>
        </p:nvSpPr>
        <p:spPr>
          <a:xfrm rot="10800000" flipV="1">
            <a:off x="4424004" y="3479897"/>
            <a:ext cx="1570374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14"/>
          <p:cNvSpPr txBox="1"/>
          <p:nvPr>
            <p:custDataLst>
              <p:tags r:id="rId10"/>
            </p:custDataLst>
          </p:nvPr>
        </p:nvSpPr>
        <p:spPr>
          <a:xfrm>
            <a:off x="5046362" y="3468356"/>
            <a:ext cx="8125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cs typeface="Arial" panose="020B0604020202090204" pitchFamily="34" charset="0"/>
              </a:rPr>
              <a:t>T</a:t>
            </a:r>
          </a:p>
        </p:txBody>
      </p:sp>
      <p:grpSp>
        <p:nvGrpSpPr>
          <p:cNvPr id="38" name="Group 18"/>
          <p:cNvGrpSpPr/>
          <p:nvPr/>
        </p:nvGrpSpPr>
        <p:grpSpPr>
          <a:xfrm>
            <a:off x="1527810" y="2404110"/>
            <a:ext cx="3517899" cy="1083469"/>
            <a:chOff x="483430" y="1460650"/>
            <a:chExt cx="2526734" cy="1083535"/>
          </a:xfrm>
        </p:grpSpPr>
        <p:sp>
          <p:nvSpPr>
            <p:cNvPr id="39" name="TextBox 19"/>
            <p:cNvSpPr txBox="1"/>
            <p:nvPr>
              <p:custDataLst>
                <p:tags r:id="rId29"/>
              </p:custDataLst>
            </p:nvPr>
          </p:nvSpPr>
          <p:spPr>
            <a:xfrm>
              <a:off x="647166" y="1460650"/>
              <a:ext cx="2227995" cy="36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TARGET VARIABLE</a:t>
              </a:r>
            </a:p>
          </p:txBody>
        </p:sp>
        <p:sp>
          <p:nvSpPr>
            <p:cNvPr id="40" name="TextBox 20"/>
            <p:cNvSpPr txBox="1"/>
            <p:nvPr>
              <p:custDataLst>
                <p:tags r:id="rId30"/>
              </p:custDataLst>
            </p:nvPr>
          </p:nvSpPr>
          <p:spPr>
            <a:xfrm>
              <a:off x="483430" y="1805476"/>
              <a:ext cx="2526734" cy="73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The number of registered electric vehicles (EVs) in areas within the province of Ontario.</a:t>
              </a:r>
            </a:p>
          </p:txBody>
        </p:sp>
      </p:grpSp>
      <p:grpSp>
        <p:nvGrpSpPr>
          <p:cNvPr id="41" name="Group 21"/>
          <p:cNvGrpSpPr/>
          <p:nvPr/>
        </p:nvGrpSpPr>
        <p:grpSpPr>
          <a:xfrm>
            <a:off x="1486628" y="4544545"/>
            <a:ext cx="3710940" cy="1639570"/>
            <a:chOff x="496844" y="3831149"/>
            <a:chExt cx="2870819" cy="1639570"/>
          </a:xfrm>
        </p:grpSpPr>
        <p:sp>
          <p:nvSpPr>
            <p:cNvPr id="42" name="TextBox 22"/>
            <p:cNvSpPr txBox="1"/>
            <p:nvPr>
              <p:custDataLst>
                <p:tags r:id="rId27"/>
              </p:custDataLst>
            </p:nvPr>
          </p:nvSpPr>
          <p:spPr>
            <a:xfrm>
              <a:off x="828927" y="3831149"/>
              <a:ext cx="223662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TARGET DATASET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43" name="TextBox 23"/>
            <p:cNvSpPr txBox="1"/>
            <p:nvPr>
              <p:custDataLst>
                <p:tags r:id="rId28"/>
              </p:custDataLst>
            </p:nvPr>
          </p:nvSpPr>
          <p:spPr>
            <a:xfrm>
              <a:off x="496844" y="4302319"/>
              <a:ext cx="2870819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Electric Vehicles in Ontario – By Forward Sortation Area - Q4 2023 dataset, produced by the Ontario Ministry of Transportation.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 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44" name="Group 24"/>
          <p:cNvGrpSpPr/>
          <p:nvPr/>
        </p:nvGrpSpPr>
        <p:grpSpPr>
          <a:xfrm>
            <a:off x="7366932" y="2513965"/>
            <a:ext cx="3307715" cy="930910"/>
            <a:chOff x="6085003" y="1489862"/>
            <a:chExt cx="2558880" cy="1201552"/>
          </a:xfrm>
        </p:grpSpPr>
        <p:sp>
          <p:nvSpPr>
            <p:cNvPr id="45" name="TextBox 25"/>
            <p:cNvSpPr txBox="1"/>
            <p:nvPr>
              <p:custDataLst>
                <p:tags r:id="rId25"/>
              </p:custDataLst>
            </p:nvPr>
          </p:nvSpPr>
          <p:spPr>
            <a:xfrm>
              <a:off x="6085003" y="1489862"/>
              <a:ext cx="2439509" cy="47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OBSERVATION</a:t>
              </a:r>
            </a:p>
          </p:txBody>
        </p:sp>
        <p:sp>
          <p:nvSpPr>
            <p:cNvPr id="46" name="TextBox 26"/>
            <p:cNvSpPr txBox="1"/>
            <p:nvPr>
              <p:custDataLst>
                <p:tags r:id="rId26"/>
              </p:custDataLst>
            </p:nvPr>
          </p:nvSpPr>
          <p:spPr>
            <a:xfrm>
              <a:off x="6107109" y="1857868"/>
              <a:ext cx="2536774" cy="83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Regional characteristics and population details</a:t>
              </a:r>
            </a:p>
          </p:txBody>
        </p:sp>
      </p:grpSp>
      <p:grpSp>
        <p:nvGrpSpPr>
          <p:cNvPr id="47" name="Group 27"/>
          <p:cNvGrpSpPr/>
          <p:nvPr/>
        </p:nvGrpSpPr>
        <p:grpSpPr>
          <a:xfrm>
            <a:off x="6662254" y="4555521"/>
            <a:ext cx="4787900" cy="1353820"/>
            <a:chOff x="5636264" y="3831149"/>
            <a:chExt cx="3703966" cy="1353820"/>
          </a:xfrm>
        </p:grpSpPr>
        <p:sp>
          <p:nvSpPr>
            <p:cNvPr id="48" name="TextBox 28"/>
            <p:cNvSpPr txBox="1"/>
            <p:nvPr>
              <p:custDataLst>
                <p:tags r:id="rId23"/>
              </p:custDataLst>
            </p:nvPr>
          </p:nvSpPr>
          <p:spPr>
            <a:xfrm>
              <a:off x="5636264" y="3831149"/>
              <a:ext cx="370396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OBSERVATION </a:t>
              </a:r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DATASET</a:t>
              </a:r>
            </a:p>
          </p:txBody>
        </p:sp>
        <p:sp>
          <p:nvSpPr>
            <p:cNvPr id="49" name="TextBox 29"/>
            <p:cNvSpPr txBox="1"/>
            <p:nvPr>
              <p:custDataLst>
                <p:tags r:id="rId24"/>
              </p:custDataLst>
            </p:nvPr>
          </p:nvSpPr>
          <p:spPr>
            <a:xfrm>
              <a:off x="6296493" y="4262949"/>
              <a:ext cx="264779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2021 Census Profile dataset </a:t>
              </a:r>
            </a:p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  <a:sym typeface="+mn-ea"/>
                </a:rPr>
                <a:t>Main mode of commuting from Statistics Canada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sp>
        <p:nvSpPr>
          <p:cNvPr id="50" name="Right Triangle 30"/>
          <p:cNvSpPr/>
          <p:nvPr>
            <p:custDataLst>
              <p:tags r:id="rId11"/>
            </p:custDataLst>
          </p:nvPr>
        </p:nvSpPr>
        <p:spPr>
          <a:xfrm rot="5400000">
            <a:off x="956394" y="1720105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ight Triangle 31"/>
          <p:cNvSpPr/>
          <p:nvPr>
            <p:custDataLst>
              <p:tags r:id="rId12"/>
            </p:custDataLst>
          </p:nvPr>
        </p:nvSpPr>
        <p:spPr>
          <a:xfrm rot="16200000">
            <a:off x="10392165" y="5281095"/>
            <a:ext cx="914400" cy="9144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Right Triangle 32"/>
          <p:cNvSpPr/>
          <p:nvPr>
            <p:custDataLst>
              <p:tags r:id="rId13"/>
            </p:custDataLst>
          </p:nvPr>
        </p:nvSpPr>
        <p:spPr>
          <a:xfrm rot="10800000">
            <a:off x="10392165" y="1720105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ight Triangle 33"/>
          <p:cNvSpPr/>
          <p:nvPr>
            <p:custDataLst>
              <p:tags r:id="rId14"/>
            </p:custDataLst>
          </p:nvPr>
        </p:nvSpPr>
        <p:spPr>
          <a:xfrm>
            <a:off x="956394" y="5281095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entagon 37"/>
          <p:cNvSpPr/>
          <p:nvPr>
            <p:custDataLst>
              <p:tags r:id="rId15"/>
            </p:custDataLst>
          </p:nvPr>
        </p:nvSpPr>
        <p:spPr>
          <a:xfrm flipV="1">
            <a:off x="6253696" y="3500447"/>
            <a:ext cx="1570374" cy="99154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17"/>
          <p:cNvSpPr txBox="1"/>
          <p:nvPr>
            <p:custDataLst>
              <p:tags r:id="rId16"/>
            </p:custDataLst>
          </p:nvPr>
        </p:nvSpPr>
        <p:spPr>
          <a:xfrm>
            <a:off x="6403265" y="3484286"/>
            <a:ext cx="8125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cs typeface="Arial" panose="020B0604020202090204" pitchFamily="34" charset="0"/>
              </a:rPr>
              <a:t>O</a:t>
            </a:r>
          </a:p>
        </p:txBody>
      </p:sp>
      <p:sp>
        <p:nvSpPr>
          <p:cNvPr id="60" name="Text Placeholder 13"/>
          <p:cNvSpPr txBox="1"/>
          <p:nvPr>
            <p:custDataLst>
              <p:tags r:id="rId17"/>
            </p:custDataLst>
          </p:nvPr>
        </p:nvSpPr>
        <p:spPr>
          <a:xfrm>
            <a:off x="478970" y="24910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Introduction</a:t>
            </a:r>
          </a:p>
        </p:txBody>
      </p:sp>
      <p:grpSp>
        <p:nvGrpSpPr>
          <p:cNvPr id="61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62" name="Arrow: Chevron 17"/>
            <p:cNvSpPr/>
            <p:nvPr>
              <p:custDataLst>
                <p:tags r:id="rId19"/>
              </p:custDataLst>
            </p:nvPr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Arrow: Pentagon 18"/>
            <p:cNvSpPr/>
            <p:nvPr>
              <p:custDataLst>
                <p:tags r:id="rId20"/>
              </p:custDataLst>
            </p:nvPr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Chevron 19"/>
            <p:cNvSpPr/>
            <p:nvPr>
              <p:custDataLst>
                <p:tags r:id="rId21"/>
              </p:custDataLst>
            </p:nvPr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20"/>
            <p:cNvSpPr/>
            <p:nvPr>
              <p:custDataLst>
                <p:tags r:id="rId22"/>
              </p:custDataLst>
            </p:nvPr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 Placeholder 13"/>
          <p:cNvSpPr txBox="1"/>
          <p:nvPr>
            <p:custDataLst>
              <p:tags r:id="rId18"/>
            </p:custDataLst>
          </p:nvPr>
        </p:nvSpPr>
        <p:spPr>
          <a:xfrm>
            <a:off x="605970" y="20465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Data Overview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48B3-A323-F58D-ED23-57B2B5E7C83A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表格 6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338784"/>
              </p:ext>
            </p:extLst>
          </p:nvPr>
        </p:nvGraphicFramePr>
        <p:xfrm>
          <a:off x="228600" y="1685925"/>
          <a:ext cx="11741141" cy="31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442"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 Number of Instances x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400"/>
                        <a:t>Variable &amp;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40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Release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/ Validate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/>
                        <a:t>URL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Electric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altLang="zh-CN" sz="1400"/>
                        <a:t>550 areas </a:t>
                      </a:r>
                    </a:p>
                    <a:p>
                      <a:pPr>
                        <a:buNone/>
                      </a:pPr>
                      <a:r>
                        <a:rPr lang="en-CA" altLang="zh-CN" sz="1400"/>
                        <a:t>x 4 columns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altLang="zh-CN" sz="1400"/>
                        <a:t>FSA (region identifier), count of EV registrations (numeric/continuous target var.),</a:t>
                      </a:r>
                    </a:p>
                    <a:p>
                      <a:pPr>
                        <a:buNone/>
                      </a:pPr>
                      <a:r>
                        <a:rPr lang="en-CA" altLang="zh-CN" sz="1400"/>
                        <a:t>Battery/Hybrid breakdowns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Open Government Licence – Ontario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2023-03-31 (V)</a:t>
                      </a: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[quarterly updates]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/>
                        <a:t>https://data.ontario.ca/dataset/electric-vehicles-in-ontario-by-forward-sortation-area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Census Profile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altLang="zh-CN" sz="1400">
                          <a:sym typeface="+mn-ea"/>
                        </a:rPr>
                        <a:t>550</a:t>
                      </a:r>
                      <a:r>
                        <a:rPr lang="en-US" altLang="zh-CN" sz="1400">
                          <a:sym typeface="+mn-ea"/>
                        </a:rPr>
                        <a:t> </a:t>
                      </a:r>
                      <a:r>
                        <a:rPr lang="en-CA" altLang="zh-CN" sz="1400">
                          <a:sym typeface="+mn-ea"/>
                        </a:rPr>
                        <a:t>areas</a:t>
                      </a:r>
                      <a:r>
                        <a:rPr lang="en-US" altLang="zh-CN" sz="1400"/>
                        <a:t> </a:t>
                      </a:r>
                      <a:endParaRPr lang="en-CA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CA" altLang="zh-CN" sz="1400">
                          <a:sym typeface="+mn-ea"/>
                        </a:rPr>
                        <a:t>x 2,631 characteristics</a:t>
                      </a:r>
                    </a:p>
                    <a:p>
                      <a:pPr>
                        <a:buNone/>
                      </a:pPr>
                      <a:r>
                        <a:rPr lang="en-CA" altLang="zh-CN" sz="1400">
                          <a:sym typeface="+mn-ea"/>
                        </a:rPr>
                        <a:t>(x total &amp; gender breakdowns)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altLang="zh-CN" sz="1400"/>
                        <a:t>Variables of interest are numeric/continuous, mix of raw &amp; derived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Statistics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2023-11-15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/>
                        <a:t>https://www23.statcan.gc.ca/imdb/p2SV.pl?Function=getSurvey&amp;SDDS=3901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Main mode of commuting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altLang="zh-CN" sz="1400"/>
                        <a:t>(41 or N) areas</a:t>
                      </a:r>
                    </a:p>
                    <a:p>
                      <a:pPr>
                        <a:buNone/>
                      </a:pPr>
                      <a:r>
                        <a:rPr lang="en-CA" altLang="zh-CN" sz="1400"/>
                        <a:t>x 11 commuting types</a:t>
                      </a:r>
                    </a:p>
                    <a:p>
                      <a:pPr>
                        <a:buNone/>
                      </a:pPr>
                      <a:r>
                        <a:rPr lang="en-CA" altLang="zh-CN" sz="1400"/>
                        <a:t>x 7 variables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 raw commuting duration values, 2 aggregate values (all numeric/continuous)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Statistics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2022-11-30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100"/>
                        <a:t>https://www150.statcan.gc.ca/t1/tbl1/en/tv.action?pid=9810045801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3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74" name="Arrow: Chevron 17"/>
            <p:cNvSpPr/>
            <p:nvPr>
              <p:custDataLst>
                <p:tags r:id="rId7"/>
              </p:custDataLst>
            </p:nvPr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rrow: Pentagon 18"/>
            <p:cNvSpPr/>
            <p:nvPr>
              <p:custDataLst>
                <p:tags r:id="rId8"/>
              </p:custDataLst>
            </p:nvPr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Chevron 19"/>
            <p:cNvSpPr/>
            <p:nvPr>
              <p:custDataLst>
                <p:tags r:id="rId9"/>
              </p:custDataLst>
            </p:nvPr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Arrow: Chevron 20"/>
            <p:cNvSpPr/>
            <p:nvPr>
              <p:custDataLst>
                <p:tags r:id="rId10"/>
              </p:custDataLst>
            </p:nvPr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 Placeholder 13"/>
          <p:cNvSpPr txBox="1"/>
          <p:nvPr>
            <p:custDataLst>
              <p:tags r:id="rId2"/>
            </p:custDataLst>
          </p:nvPr>
        </p:nvSpPr>
        <p:spPr>
          <a:xfrm>
            <a:off x="605970" y="20465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Data Details</a:t>
            </a:r>
          </a:p>
        </p:txBody>
      </p:sp>
      <p:sp>
        <p:nvSpPr>
          <p:cNvPr id="2" name="TextBox 25"/>
          <p:cNvSpPr txBox="1"/>
          <p:nvPr>
            <p:custDataLst>
              <p:tags r:id="rId3"/>
            </p:custDataLst>
          </p:nvPr>
        </p:nvSpPr>
        <p:spPr>
          <a:xfrm>
            <a:off x="1419225" y="5037455"/>
            <a:ext cx="3629025" cy="1682750"/>
          </a:xfrm>
          <a:prstGeom prst="rect">
            <a:avLst/>
          </a:prstGeom>
          <a:gradFill flip="none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84000">
                <a:srgbClr val="F78F00"/>
              </a:gs>
              <a:gs pos="0">
                <a:srgbClr val="FECF40"/>
              </a:gs>
              <a:gs pos="100000">
                <a:srgbClr val="846D00"/>
              </a:gs>
            </a:gsLst>
            <a:lin ang="5400000" scaled="0"/>
          </a:gradFill>
        </p:spPr>
        <p:style>
          <a:lnRef idx="0">
            <a:srgbClr val="FFFFFF"/>
          </a:lnRef>
          <a:fillRef idx="2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ko-KR" b="1" u="sng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Domains &amp; Features</a:t>
            </a:r>
          </a:p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Location: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  <a:sym typeface="+mn-ea"/>
              </a:rPr>
              <a:t> Region, Latitude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Population: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  <a:sym typeface="+mn-ea"/>
              </a:rPr>
              <a:t> size and density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People Characteristics: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  <a:sym typeface="+mn-ea"/>
              </a:rPr>
              <a:t>age, income, housing, employment, and education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Commuting: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  <a:sym typeface="+mn-ea"/>
              </a:rPr>
              <a:t>times and modes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altLang="ko-KR" sz="1600" b="1" u="sng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3" name="Freeform: Shape 44"/>
          <p:cNvSpPr/>
          <p:nvPr>
            <p:custDataLst>
              <p:tags r:id="rId4"/>
            </p:custDataLst>
          </p:nvPr>
        </p:nvSpPr>
        <p:spPr>
          <a:xfrm rot="19551069">
            <a:off x="8419273" y="5140341"/>
            <a:ext cx="1661293" cy="1545062"/>
          </a:xfrm>
          <a:custGeom>
            <a:avLst/>
            <a:gdLst>
              <a:gd name="connsiteX0" fmla="*/ 763415 w 4616694"/>
              <a:gd name="connsiteY0" fmla="*/ 1039784 h 4293693"/>
              <a:gd name="connsiteX1" fmla="*/ 784696 w 4616694"/>
              <a:gd name="connsiteY1" fmla="*/ 1090574 h 4293693"/>
              <a:gd name="connsiteX2" fmla="*/ 786230 w 4616694"/>
              <a:gd name="connsiteY2" fmla="*/ 1465780 h 4293693"/>
              <a:gd name="connsiteX3" fmla="*/ 917290 w 4616694"/>
              <a:gd name="connsiteY3" fmla="*/ 1465780 h 4293693"/>
              <a:gd name="connsiteX4" fmla="*/ 917290 w 4616694"/>
              <a:gd name="connsiteY4" fmla="*/ 1800501 h 4293693"/>
              <a:gd name="connsiteX5" fmla="*/ 916562 w 4616694"/>
              <a:gd name="connsiteY5" fmla="*/ 1800501 h 4293693"/>
              <a:gd name="connsiteX6" fmla="*/ 915130 w 4616694"/>
              <a:gd name="connsiteY6" fmla="*/ 1848765 h 4293693"/>
              <a:gd name="connsiteX7" fmla="*/ 696397 w 4616694"/>
              <a:gd name="connsiteY7" fmla="*/ 2196423 h 4293693"/>
              <a:gd name="connsiteX8" fmla="*/ 623138 w 4616694"/>
              <a:gd name="connsiteY8" fmla="*/ 2228349 h 4293693"/>
              <a:gd name="connsiteX9" fmla="*/ 639334 w 4616694"/>
              <a:gd name="connsiteY9" fmla="*/ 2419809 h 4293693"/>
              <a:gd name="connsiteX10" fmla="*/ 1475757 w 4616694"/>
              <a:gd name="connsiteY10" fmla="*/ 3707996 h 4293693"/>
              <a:gd name="connsiteX11" fmla="*/ 1508497 w 4616694"/>
              <a:gd name="connsiteY11" fmla="*/ 3727003 h 4293693"/>
              <a:gd name="connsiteX12" fmla="*/ 1342037 w 4616694"/>
              <a:gd name="connsiteY12" fmla="*/ 3972413 h 4293693"/>
              <a:gd name="connsiteX13" fmla="*/ 1316740 w 4616694"/>
              <a:gd name="connsiteY13" fmla="*/ 3957726 h 4293693"/>
              <a:gd name="connsiteX14" fmla="*/ 346524 w 4616694"/>
              <a:gd name="connsiteY14" fmla="*/ 2463484 h 4293693"/>
              <a:gd name="connsiteX15" fmla="*/ 327868 w 4616694"/>
              <a:gd name="connsiteY15" fmla="*/ 2242947 h 4293693"/>
              <a:gd name="connsiteX16" fmla="*/ 286992 w 4616694"/>
              <a:gd name="connsiteY16" fmla="*/ 2229535 h 4293693"/>
              <a:gd name="connsiteX17" fmla="*/ 231321 w 4616694"/>
              <a:gd name="connsiteY17" fmla="*/ 2202559 h 4293693"/>
              <a:gd name="connsiteX18" fmla="*/ 29 w 4616694"/>
              <a:gd name="connsiteY18" fmla="*/ 1799027 h 4293693"/>
              <a:gd name="connsiteX19" fmla="*/ 2890 w 4616694"/>
              <a:gd name="connsiteY19" fmla="*/ 1798989 h 4293693"/>
              <a:gd name="connsiteX20" fmla="*/ 2890 w 4616694"/>
              <a:gd name="connsiteY20" fmla="*/ 1465780 h 4293693"/>
              <a:gd name="connsiteX21" fmla="*/ 136379 w 4616694"/>
              <a:gd name="connsiteY21" fmla="*/ 1465780 h 4293693"/>
              <a:gd name="connsiteX22" fmla="*/ 134856 w 4616694"/>
              <a:gd name="connsiteY22" fmla="*/ 1093231 h 4293693"/>
              <a:gd name="connsiteX23" fmla="*/ 206512 w 4616694"/>
              <a:gd name="connsiteY23" fmla="*/ 1020986 h 4293693"/>
              <a:gd name="connsiteX24" fmla="*/ 278350 w 4616694"/>
              <a:gd name="connsiteY24" fmla="*/ 1020693 h 4293693"/>
              <a:gd name="connsiteX25" fmla="*/ 350594 w 4616694"/>
              <a:gd name="connsiteY25" fmla="*/ 1092349 h 4293693"/>
              <a:gd name="connsiteX26" fmla="*/ 352120 w 4616694"/>
              <a:gd name="connsiteY26" fmla="*/ 1465780 h 4293693"/>
              <a:gd name="connsiteX27" fmla="*/ 570488 w 4616694"/>
              <a:gd name="connsiteY27" fmla="*/ 1465780 h 4293693"/>
              <a:gd name="connsiteX28" fmla="*/ 568958 w 4616694"/>
              <a:gd name="connsiteY28" fmla="*/ 1091456 h 4293693"/>
              <a:gd name="connsiteX29" fmla="*/ 640615 w 4616694"/>
              <a:gd name="connsiteY29" fmla="*/ 1019211 h 4293693"/>
              <a:gd name="connsiteX30" fmla="*/ 712452 w 4616694"/>
              <a:gd name="connsiteY30" fmla="*/ 1018918 h 4293693"/>
              <a:gd name="connsiteX31" fmla="*/ 763415 w 4616694"/>
              <a:gd name="connsiteY31" fmla="*/ 1039784 h 4293693"/>
              <a:gd name="connsiteX32" fmla="*/ 4177652 w 4616694"/>
              <a:gd name="connsiteY32" fmla="*/ 2858322 h 4293693"/>
              <a:gd name="connsiteX33" fmla="*/ 4426447 w 4616694"/>
              <a:gd name="connsiteY33" fmla="*/ 3027079 h 4293693"/>
              <a:gd name="connsiteX34" fmla="*/ 4364639 w 4616694"/>
              <a:gd name="connsiteY34" fmla="*/ 3155900 h 4293693"/>
              <a:gd name="connsiteX35" fmla="*/ 1972207 w 4616694"/>
              <a:gd name="connsiteY35" fmla="*/ 4235019 h 4293693"/>
              <a:gd name="connsiteX36" fmla="*/ 1469054 w 4616694"/>
              <a:gd name="connsiteY36" fmla="*/ 4046156 h 4293693"/>
              <a:gd name="connsiteX37" fmla="*/ 1421310 w 4616694"/>
              <a:gd name="connsiteY37" fmla="*/ 4018437 h 4293693"/>
              <a:gd name="connsiteX38" fmla="*/ 1587770 w 4616694"/>
              <a:gd name="connsiteY38" fmla="*/ 3773027 h 4293693"/>
              <a:gd name="connsiteX39" fmla="*/ 1607068 w 4616694"/>
              <a:gd name="connsiteY39" fmla="*/ 3784230 h 4293693"/>
              <a:gd name="connsiteX40" fmla="*/ 2040835 w 4616694"/>
              <a:gd name="connsiteY40" fmla="*/ 3947049 h 4293693"/>
              <a:gd name="connsiteX41" fmla="*/ 4103351 w 4616694"/>
              <a:gd name="connsiteY41" fmla="*/ 3016741 h 4293693"/>
              <a:gd name="connsiteX42" fmla="*/ 4171125 w 4616694"/>
              <a:gd name="connsiteY42" fmla="*/ 2875486 h 4293693"/>
              <a:gd name="connsiteX43" fmla="*/ 1550127 w 4616694"/>
              <a:gd name="connsiteY43" fmla="*/ 1076085 h 4293693"/>
              <a:gd name="connsiteX44" fmla="*/ 1646209 w 4616694"/>
              <a:gd name="connsiteY44" fmla="*/ 1141257 h 4293693"/>
              <a:gd name="connsiteX45" fmla="*/ 1634913 w 4616694"/>
              <a:gd name="connsiteY45" fmla="*/ 1178428 h 4293693"/>
              <a:gd name="connsiteX46" fmla="*/ 1724215 w 4616694"/>
              <a:gd name="connsiteY46" fmla="*/ 1396029 h 4293693"/>
              <a:gd name="connsiteX47" fmla="*/ 1959415 w 4616694"/>
              <a:gd name="connsiteY47" fmla="*/ 1398536 h 4293693"/>
              <a:gd name="connsiteX48" fmla="*/ 1989773 w 4616694"/>
              <a:gd name="connsiteY48" fmla="*/ 1374295 h 4293693"/>
              <a:gd name="connsiteX49" fmla="*/ 2753123 w 4616694"/>
              <a:gd name="connsiteY49" fmla="*/ 1892071 h 4293693"/>
              <a:gd name="connsiteX50" fmla="*/ 2424816 w 4616694"/>
              <a:gd name="connsiteY50" fmla="*/ 2376089 h 4293693"/>
              <a:gd name="connsiteX51" fmla="*/ 1621626 w 4616694"/>
              <a:gd name="connsiteY51" fmla="*/ 1831289 h 4293693"/>
              <a:gd name="connsiteX52" fmla="*/ 1489129 w 4616694"/>
              <a:gd name="connsiteY52" fmla="*/ 2026628 h 4293693"/>
              <a:gd name="connsiteX53" fmla="*/ 1352454 w 4616694"/>
              <a:gd name="connsiteY53" fmla="*/ 2052826 h 4293693"/>
              <a:gd name="connsiteX54" fmla="*/ 1115522 w 4616694"/>
              <a:gd name="connsiteY54" fmla="*/ 1892117 h 4293693"/>
              <a:gd name="connsiteX55" fmla="*/ 1089324 w 4616694"/>
              <a:gd name="connsiteY55" fmla="*/ 1755442 h 4293693"/>
              <a:gd name="connsiteX56" fmla="*/ 1221821 w 4616694"/>
              <a:gd name="connsiteY56" fmla="*/ 1560104 h 4293693"/>
              <a:gd name="connsiteX57" fmla="*/ 1221820 w 4616694"/>
              <a:gd name="connsiteY57" fmla="*/ 1560103 h 4293693"/>
              <a:gd name="connsiteX58" fmla="*/ 3581017 w 4616694"/>
              <a:gd name="connsiteY58" fmla="*/ 2453627 h 4293693"/>
              <a:gd name="connsiteX59" fmla="*/ 3569720 w 4616694"/>
              <a:gd name="connsiteY59" fmla="*/ 2490798 h 4293693"/>
              <a:gd name="connsiteX60" fmla="*/ 3659023 w 4616694"/>
              <a:gd name="connsiteY60" fmla="*/ 2708399 h 4293693"/>
              <a:gd name="connsiteX61" fmla="*/ 3894222 w 4616694"/>
              <a:gd name="connsiteY61" fmla="*/ 2710906 h 4293693"/>
              <a:gd name="connsiteX62" fmla="*/ 3924582 w 4616694"/>
              <a:gd name="connsiteY62" fmla="*/ 2686666 h 4293693"/>
              <a:gd name="connsiteX63" fmla="*/ 4020973 w 4616694"/>
              <a:gd name="connsiteY63" fmla="*/ 2752047 h 4293693"/>
              <a:gd name="connsiteX64" fmla="*/ 3692666 w 4616694"/>
              <a:gd name="connsiteY64" fmla="*/ 3236065 h 4293693"/>
              <a:gd name="connsiteX65" fmla="*/ 3560169 w 4616694"/>
              <a:gd name="connsiteY65" fmla="*/ 3431404 h 4293693"/>
              <a:gd name="connsiteX66" fmla="*/ 3423494 w 4616694"/>
              <a:gd name="connsiteY66" fmla="*/ 3457602 h 4293693"/>
              <a:gd name="connsiteX67" fmla="*/ 3186562 w 4616694"/>
              <a:gd name="connsiteY67" fmla="*/ 3296893 h 4293693"/>
              <a:gd name="connsiteX68" fmla="*/ 3160364 w 4616694"/>
              <a:gd name="connsiteY68" fmla="*/ 3160218 h 4293693"/>
              <a:gd name="connsiteX69" fmla="*/ 3292861 w 4616694"/>
              <a:gd name="connsiteY69" fmla="*/ 2964880 h 4293693"/>
              <a:gd name="connsiteX70" fmla="*/ 2500490 w 4616694"/>
              <a:gd name="connsiteY70" fmla="*/ 2427418 h 4293693"/>
              <a:gd name="connsiteX71" fmla="*/ 2828797 w 4616694"/>
              <a:gd name="connsiteY71" fmla="*/ 1943400 h 4293693"/>
              <a:gd name="connsiteX72" fmla="*/ 3939964 w 4616694"/>
              <a:gd name="connsiteY72" fmla="*/ 1298772 h 4293693"/>
              <a:gd name="connsiteX73" fmla="*/ 4040320 w 4616694"/>
              <a:gd name="connsiteY73" fmla="*/ 1451252 h 4293693"/>
              <a:gd name="connsiteX74" fmla="*/ 4040201 w 4616694"/>
              <a:gd name="connsiteY74" fmla="*/ 1493626 h 4293693"/>
              <a:gd name="connsiteX75" fmla="*/ 4042337 w 4616694"/>
              <a:gd name="connsiteY75" fmla="*/ 1490477 h 4293693"/>
              <a:gd name="connsiteX76" fmla="*/ 4023660 w 4616694"/>
              <a:gd name="connsiteY76" fmla="*/ 2045715 h 4293693"/>
              <a:gd name="connsiteX77" fmla="*/ 4152571 w 4616694"/>
              <a:gd name="connsiteY77" fmla="*/ 2133156 h 4293693"/>
              <a:gd name="connsiteX78" fmla="*/ 4216070 w 4616694"/>
              <a:gd name="connsiteY78" fmla="*/ 2464419 h 4293693"/>
              <a:gd name="connsiteX79" fmla="*/ 4162217 w 4616694"/>
              <a:gd name="connsiteY79" fmla="*/ 2543813 h 4293693"/>
              <a:gd name="connsiteX80" fmla="*/ 4072302 w 4616694"/>
              <a:gd name="connsiteY80" fmla="*/ 2676373 h 4293693"/>
              <a:gd name="connsiteX81" fmla="*/ 3975910 w 4616694"/>
              <a:gd name="connsiteY81" fmla="*/ 2610991 h 4293693"/>
              <a:gd name="connsiteX82" fmla="*/ 3987205 w 4616694"/>
              <a:gd name="connsiteY82" fmla="*/ 2573823 h 4293693"/>
              <a:gd name="connsiteX83" fmla="*/ 3897903 w 4616694"/>
              <a:gd name="connsiteY83" fmla="*/ 2356221 h 4293693"/>
              <a:gd name="connsiteX84" fmla="*/ 3662703 w 4616694"/>
              <a:gd name="connsiteY84" fmla="*/ 2353715 h 4293693"/>
              <a:gd name="connsiteX85" fmla="*/ 3632347 w 4616694"/>
              <a:gd name="connsiteY85" fmla="*/ 2377954 h 4293693"/>
              <a:gd name="connsiteX86" fmla="*/ 2880126 w 4616694"/>
              <a:gd name="connsiteY86" fmla="*/ 1867726 h 4293693"/>
              <a:gd name="connsiteX87" fmla="*/ 3157776 w 4616694"/>
              <a:gd name="connsiteY87" fmla="*/ 1458391 h 4293693"/>
              <a:gd name="connsiteX88" fmla="*/ 3848336 w 4616694"/>
              <a:gd name="connsiteY88" fmla="*/ 1926794 h 4293693"/>
              <a:gd name="connsiteX89" fmla="*/ 3847262 w 4616694"/>
              <a:gd name="connsiteY89" fmla="*/ 1537503 h 4293693"/>
              <a:gd name="connsiteX90" fmla="*/ 3845658 w 4616694"/>
              <a:gd name="connsiteY90" fmla="*/ 1539868 h 4293693"/>
              <a:gd name="connsiteX91" fmla="*/ 3844531 w 4616694"/>
              <a:gd name="connsiteY91" fmla="*/ 1507215 h 4293693"/>
              <a:gd name="connsiteX92" fmla="*/ 3760493 w 4616694"/>
              <a:gd name="connsiteY92" fmla="*/ 1386810 h 4293693"/>
              <a:gd name="connsiteX93" fmla="*/ 3380951 w 4616694"/>
              <a:gd name="connsiteY93" fmla="*/ 1129368 h 4293693"/>
              <a:gd name="connsiteX94" fmla="*/ 3478402 w 4616694"/>
              <a:gd name="connsiteY94" fmla="*/ 985697 h 4293693"/>
              <a:gd name="connsiteX95" fmla="*/ 2912686 w 4616694"/>
              <a:gd name="connsiteY95" fmla="*/ 601974 h 4293693"/>
              <a:gd name="connsiteX96" fmla="*/ 3402728 w 4616694"/>
              <a:gd name="connsiteY96" fmla="*/ 934367 h 4293693"/>
              <a:gd name="connsiteX97" fmla="*/ 3305277 w 4616694"/>
              <a:gd name="connsiteY97" fmla="*/ 1078039 h 4293693"/>
              <a:gd name="connsiteX98" fmla="*/ 2925152 w 4616694"/>
              <a:gd name="connsiteY98" fmla="*/ 820202 h 4293693"/>
              <a:gd name="connsiteX99" fmla="*/ 2782205 w 4616694"/>
              <a:gd name="connsiteY99" fmla="*/ 786645 h 4293693"/>
              <a:gd name="connsiteX100" fmla="*/ 2753954 w 4616694"/>
              <a:gd name="connsiteY100" fmla="*/ 796775 h 4293693"/>
              <a:gd name="connsiteX101" fmla="*/ 2754352 w 4616694"/>
              <a:gd name="connsiteY101" fmla="*/ 796187 h 4293693"/>
              <a:gd name="connsiteX102" fmla="*/ 2742091 w 4616694"/>
              <a:gd name="connsiteY102" fmla="*/ 801028 h 4293693"/>
              <a:gd name="connsiteX103" fmla="*/ 2715843 w 4616694"/>
              <a:gd name="connsiteY103" fmla="*/ 810440 h 4293693"/>
              <a:gd name="connsiteX104" fmla="*/ 2714129 w 4616694"/>
              <a:gd name="connsiteY104" fmla="*/ 812068 h 4293693"/>
              <a:gd name="connsiteX105" fmla="*/ 2392258 w 4616694"/>
              <a:gd name="connsiteY105" fmla="*/ 939144 h 4293693"/>
              <a:gd name="connsiteX106" fmla="*/ 3082102 w 4616694"/>
              <a:gd name="connsiteY106" fmla="*/ 1407062 h 4293693"/>
              <a:gd name="connsiteX107" fmla="*/ 2804452 w 4616694"/>
              <a:gd name="connsiteY107" fmla="*/ 1816397 h 4293693"/>
              <a:gd name="connsiteX108" fmla="*/ 2041103 w 4616694"/>
              <a:gd name="connsiteY108" fmla="*/ 1298621 h 4293693"/>
              <a:gd name="connsiteX109" fmla="*/ 2052397 w 4616694"/>
              <a:gd name="connsiteY109" fmla="*/ 1261453 h 4293693"/>
              <a:gd name="connsiteX110" fmla="*/ 1963096 w 4616694"/>
              <a:gd name="connsiteY110" fmla="*/ 1043851 h 4293693"/>
              <a:gd name="connsiteX111" fmla="*/ 1727896 w 4616694"/>
              <a:gd name="connsiteY111" fmla="*/ 1041345 h 4293693"/>
              <a:gd name="connsiteX112" fmla="*/ 1697539 w 4616694"/>
              <a:gd name="connsiteY112" fmla="*/ 1065583 h 4293693"/>
              <a:gd name="connsiteX113" fmla="*/ 1601456 w 4616694"/>
              <a:gd name="connsiteY113" fmla="*/ 1000411 h 4293693"/>
              <a:gd name="connsiteX114" fmla="*/ 1745224 w 4616694"/>
              <a:gd name="connsiteY114" fmla="*/ 788456 h 4293693"/>
              <a:gd name="connsiteX115" fmla="*/ 2076487 w 4616694"/>
              <a:gd name="connsiteY115" fmla="*/ 724958 h 4293693"/>
              <a:gd name="connsiteX116" fmla="*/ 2189335 w 4616694"/>
              <a:gd name="connsiteY116" fmla="*/ 801502 h 4293693"/>
              <a:gd name="connsiteX117" fmla="*/ 2646807 w 4616694"/>
              <a:gd name="connsiteY117" fmla="*/ 601362 h 4293693"/>
              <a:gd name="connsiteX118" fmla="*/ 2649048 w 4616694"/>
              <a:gd name="connsiteY118" fmla="*/ 599165 h 4293693"/>
              <a:gd name="connsiteX119" fmla="*/ 2682610 w 4616694"/>
              <a:gd name="connsiteY119" fmla="*/ 585698 h 4293693"/>
              <a:gd name="connsiteX120" fmla="*/ 2698309 w 4616694"/>
              <a:gd name="connsiteY120" fmla="*/ 578829 h 4293693"/>
              <a:gd name="connsiteX121" fmla="*/ 2697779 w 4616694"/>
              <a:gd name="connsiteY121" fmla="*/ 579611 h 4293693"/>
              <a:gd name="connsiteX122" fmla="*/ 2733904 w 4616694"/>
              <a:gd name="connsiteY122" fmla="*/ 565117 h 4293693"/>
              <a:gd name="connsiteX123" fmla="*/ 2912686 w 4616694"/>
              <a:gd name="connsiteY123" fmla="*/ 601974 h 4293693"/>
              <a:gd name="connsiteX124" fmla="*/ 3821114 w 4616694"/>
              <a:gd name="connsiteY124" fmla="*/ 480443 h 4293693"/>
              <a:gd name="connsiteX125" fmla="*/ 3925000 w 4616694"/>
              <a:gd name="connsiteY125" fmla="*/ 568440 h 4293693"/>
              <a:gd name="connsiteX126" fmla="*/ 4507023 w 4616694"/>
              <a:gd name="connsiteY126" fmla="*/ 2824365 h 4293693"/>
              <a:gd name="connsiteX127" fmla="*/ 4462620 w 4616694"/>
              <a:gd name="connsiteY127" fmla="*/ 2941124 h 4293693"/>
              <a:gd name="connsiteX128" fmla="*/ 4211054 w 4616694"/>
              <a:gd name="connsiteY128" fmla="*/ 2770488 h 4293693"/>
              <a:gd name="connsiteX129" fmla="*/ 4226100 w 4616694"/>
              <a:gd name="connsiteY129" fmla="*/ 2730925 h 4293693"/>
              <a:gd name="connsiteX130" fmla="*/ 3724337 w 4616694"/>
              <a:gd name="connsiteY130" fmla="*/ 786092 h 4293693"/>
              <a:gd name="connsiteX131" fmla="*/ 3654131 w 4616694"/>
              <a:gd name="connsiteY131" fmla="*/ 726623 h 4293693"/>
              <a:gd name="connsiteX132" fmla="*/ 3640196 w 4616694"/>
              <a:gd name="connsiteY132" fmla="*/ 346911 h 4293693"/>
              <a:gd name="connsiteX133" fmla="*/ 3748757 w 4616694"/>
              <a:gd name="connsiteY133" fmla="*/ 424223 h 4293693"/>
              <a:gd name="connsiteX134" fmla="*/ 3582673 w 4616694"/>
              <a:gd name="connsiteY134" fmla="*/ 669078 h 4293693"/>
              <a:gd name="connsiteX135" fmla="*/ 3478808 w 4616694"/>
              <a:gd name="connsiteY135" fmla="*/ 595112 h 4293693"/>
              <a:gd name="connsiteX136" fmla="*/ 1588428 w 4616694"/>
              <a:gd name="connsiteY136" fmla="*/ 519401 h 4293693"/>
              <a:gd name="connsiteX137" fmla="*/ 1580829 w 4616694"/>
              <a:gd name="connsiteY137" fmla="*/ 523892 h 4293693"/>
              <a:gd name="connsiteX138" fmla="*/ 1310861 w 4616694"/>
              <a:gd name="connsiteY138" fmla="*/ 340774 h 4293693"/>
              <a:gd name="connsiteX139" fmla="*/ 1310411 w 4616694"/>
              <a:gd name="connsiteY139" fmla="*/ 340073 h 4293693"/>
              <a:gd name="connsiteX140" fmla="*/ 3640196 w 4616694"/>
              <a:gd name="connsiteY140" fmla="*/ 346911 h 42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616694" h="4293693">
                <a:moveTo>
                  <a:pt x="763415" y="1039784"/>
                </a:moveTo>
                <a:cubicBezTo>
                  <a:pt x="776488" y="1052751"/>
                  <a:pt x="784615" y="1070706"/>
                  <a:pt x="784696" y="1090574"/>
                </a:cubicBezTo>
                <a:lnTo>
                  <a:pt x="786230" y="1465780"/>
                </a:lnTo>
                <a:lnTo>
                  <a:pt x="917290" y="1465780"/>
                </a:lnTo>
                <a:lnTo>
                  <a:pt x="917290" y="1800501"/>
                </a:lnTo>
                <a:lnTo>
                  <a:pt x="916562" y="1800501"/>
                </a:lnTo>
                <a:lnTo>
                  <a:pt x="915130" y="1848765"/>
                </a:lnTo>
                <a:cubicBezTo>
                  <a:pt x="901227" y="1991435"/>
                  <a:pt x="821010" y="2120884"/>
                  <a:pt x="696397" y="2196423"/>
                </a:cubicBezTo>
                <a:lnTo>
                  <a:pt x="623138" y="2228349"/>
                </a:lnTo>
                <a:lnTo>
                  <a:pt x="639334" y="2419809"/>
                </a:lnTo>
                <a:cubicBezTo>
                  <a:pt x="718933" y="2955337"/>
                  <a:pt x="1028921" y="3423358"/>
                  <a:pt x="1475757" y="3707996"/>
                </a:cubicBezTo>
                <a:lnTo>
                  <a:pt x="1508497" y="3727003"/>
                </a:lnTo>
                <a:lnTo>
                  <a:pt x="1342037" y="3972413"/>
                </a:lnTo>
                <a:lnTo>
                  <a:pt x="1316740" y="3957726"/>
                </a:lnTo>
                <a:cubicBezTo>
                  <a:pt x="798429" y="3627558"/>
                  <a:pt x="438856" y="3084675"/>
                  <a:pt x="346524" y="2463484"/>
                </a:cubicBezTo>
                <a:lnTo>
                  <a:pt x="327868" y="2242947"/>
                </a:lnTo>
                <a:lnTo>
                  <a:pt x="286992" y="2229535"/>
                </a:lnTo>
                <a:cubicBezTo>
                  <a:pt x="268003" y="2221868"/>
                  <a:pt x="249401" y="2212877"/>
                  <a:pt x="231321" y="2202559"/>
                </a:cubicBezTo>
                <a:cubicBezTo>
                  <a:pt x="86679" y="2120016"/>
                  <a:pt x="-1854" y="1965554"/>
                  <a:pt x="29" y="1799027"/>
                </a:cubicBezTo>
                <a:lnTo>
                  <a:pt x="2890" y="1798989"/>
                </a:lnTo>
                <a:lnTo>
                  <a:pt x="2890" y="1465780"/>
                </a:lnTo>
                <a:lnTo>
                  <a:pt x="136379" y="1465780"/>
                </a:lnTo>
                <a:lnTo>
                  <a:pt x="134856" y="1093231"/>
                </a:lnTo>
                <a:cubicBezTo>
                  <a:pt x="134693" y="1053494"/>
                  <a:pt x="166775" y="1021149"/>
                  <a:pt x="206512" y="1020986"/>
                </a:cubicBezTo>
                <a:lnTo>
                  <a:pt x="278350" y="1020693"/>
                </a:lnTo>
                <a:cubicBezTo>
                  <a:pt x="318086" y="1020530"/>
                  <a:pt x="350432" y="1052612"/>
                  <a:pt x="350594" y="1092349"/>
                </a:cubicBezTo>
                <a:lnTo>
                  <a:pt x="352120" y="1465780"/>
                </a:lnTo>
                <a:lnTo>
                  <a:pt x="570488" y="1465780"/>
                </a:lnTo>
                <a:lnTo>
                  <a:pt x="568958" y="1091456"/>
                </a:lnTo>
                <a:cubicBezTo>
                  <a:pt x="568796" y="1051719"/>
                  <a:pt x="600878" y="1019374"/>
                  <a:pt x="640615" y="1019211"/>
                </a:cubicBezTo>
                <a:lnTo>
                  <a:pt x="712452" y="1018918"/>
                </a:lnTo>
                <a:cubicBezTo>
                  <a:pt x="732320" y="1018837"/>
                  <a:pt x="750341" y="1026816"/>
                  <a:pt x="763415" y="1039784"/>
                </a:cubicBezTo>
                <a:close/>
                <a:moveTo>
                  <a:pt x="4177652" y="2858322"/>
                </a:moveTo>
                <a:lnTo>
                  <a:pt x="4426447" y="3027079"/>
                </a:lnTo>
                <a:lnTo>
                  <a:pt x="4364639" y="3155900"/>
                </a:lnTo>
                <a:cubicBezTo>
                  <a:pt x="3905506" y="4017972"/>
                  <a:pt x="2922313" y="4461447"/>
                  <a:pt x="1972207" y="4235019"/>
                </a:cubicBezTo>
                <a:cubicBezTo>
                  <a:pt x="1794062" y="4192565"/>
                  <a:pt x="1625501" y="4128565"/>
                  <a:pt x="1469054" y="4046156"/>
                </a:cubicBezTo>
                <a:lnTo>
                  <a:pt x="1421310" y="4018437"/>
                </a:lnTo>
                <a:lnTo>
                  <a:pt x="1587770" y="3773027"/>
                </a:lnTo>
                <a:lnTo>
                  <a:pt x="1607068" y="3784230"/>
                </a:lnTo>
                <a:cubicBezTo>
                  <a:pt x="1741940" y="3855276"/>
                  <a:pt x="1887257" y="3910449"/>
                  <a:pt x="2040835" y="3947049"/>
                </a:cubicBezTo>
                <a:cubicBezTo>
                  <a:pt x="2859922" y="4142252"/>
                  <a:pt x="3707533" y="3759933"/>
                  <a:pt x="4103351" y="3016741"/>
                </a:cubicBezTo>
                <a:cubicBezTo>
                  <a:pt x="4128090" y="2970291"/>
                  <a:pt x="4150674" y="2923164"/>
                  <a:pt x="4171125" y="2875486"/>
                </a:cubicBezTo>
                <a:close/>
                <a:moveTo>
                  <a:pt x="1550127" y="1076085"/>
                </a:moveTo>
                <a:lnTo>
                  <a:pt x="1646209" y="1141257"/>
                </a:lnTo>
                <a:lnTo>
                  <a:pt x="1634913" y="1178428"/>
                </a:lnTo>
                <a:cubicBezTo>
                  <a:pt x="1618776" y="1259761"/>
                  <a:pt x="1651277" y="1346555"/>
                  <a:pt x="1724215" y="1396029"/>
                </a:cubicBezTo>
                <a:cubicBezTo>
                  <a:pt x="1797154" y="1445502"/>
                  <a:pt x="1889814" y="1443605"/>
                  <a:pt x="1959415" y="1398536"/>
                </a:cubicBezTo>
                <a:lnTo>
                  <a:pt x="1989773" y="1374295"/>
                </a:lnTo>
                <a:lnTo>
                  <a:pt x="2753123" y="1892071"/>
                </a:lnTo>
                <a:lnTo>
                  <a:pt x="2424816" y="2376089"/>
                </a:lnTo>
                <a:lnTo>
                  <a:pt x="1621626" y="1831289"/>
                </a:lnTo>
                <a:lnTo>
                  <a:pt x="1489129" y="2026628"/>
                </a:lnTo>
                <a:cubicBezTo>
                  <a:pt x="1458622" y="2071603"/>
                  <a:pt x="1397430" y="2083333"/>
                  <a:pt x="1352454" y="2052826"/>
                </a:cubicBezTo>
                <a:lnTo>
                  <a:pt x="1115522" y="1892117"/>
                </a:lnTo>
                <a:cubicBezTo>
                  <a:pt x="1070547" y="1861610"/>
                  <a:pt x="1058817" y="1800418"/>
                  <a:pt x="1089324" y="1755442"/>
                </a:cubicBezTo>
                <a:lnTo>
                  <a:pt x="1221821" y="1560104"/>
                </a:lnTo>
                <a:lnTo>
                  <a:pt x="1221820" y="1560103"/>
                </a:lnTo>
                <a:close/>
                <a:moveTo>
                  <a:pt x="3581017" y="2453627"/>
                </a:moveTo>
                <a:lnTo>
                  <a:pt x="3569720" y="2490798"/>
                </a:lnTo>
                <a:cubicBezTo>
                  <a:pt x="3553583" y="2572131"/>
                  <a:pt x="3586085" y="2658925"/>
                  <a:pt x="3659023" y="2708399"/>
                </a:cubicBezTo>
                <a:cubicBezTo>
                  <a:pt x="3731961" y="2757872"/>
                  <a:pt x="3824621" y="2755975"/>
                  <a:pt x="3894222" y="2710906"/>
                </a:cubicBezTo>
                <a:lnTo>
                  <a:pt x="3924582" y="2686666"/>
                </a:lnTo>
                <a:lnTo>
                  <a:pt x="4020973" y="2752047"/>
                </a:lnTo>
                <a:lnTo>
                  <a:pt x="3692666" y="3236065"/>
                </a:lnTo>
                <a:lnTo>
                  <a:pt x="3560169" y="3431404"/>
                </a:lnTo>
                <a:cubicBezTo>
                  <a:pt x="3529662" y="3476379"/>
                  <a:pt x="3468470" y="3488109"/>
                  <a:pt x="3423494" y="3457602"/>
                </a:cubicBezTo>
                <a:lnTo>
                  <a:pt x="3186562" y="3296893"/>
                </a:lnTo>
                <a:cubicBezTo>
                  <a:pt x="3141586" y="3266386"/>
                  <a:pt x="3129857" y="3205194"/>
                  <a:pt x="3160364" y="3160218"/>
                </a:cubicBezTo>
                <a:lnTo>
                  <a:pt x="3292861" y="2964880"/>
                </a:lnTo>
                <a:lnTo>
                  <a:pt x="2500490" y="2427418"/>
                </a:lnTo>
                <a:lnTo>
                  <a:pt x="2828797" y="1943400"/>
                </a:lnTo>
                <a:close/>
                <a:moveTo>
                  <a:pt x="3939964" y="1298772"/>
                </a:moveTo>
                <a:cubicBezTo>
                  <a:pt x="3994469" y="1335742"/>
                  <a:pt x="4028830" y="1391306"/>
                  <a:pt x="4040320" y="1451252"/>
                </a:cubicBezTo>
                <a:lnTo>
                  <a:pt x="4040201" y="1493626"/>
                </a:lnTo>
                <a:lnTo>
                  <a:pt x="4042337" y="1490477"/>
                </a:lnTo>
                <a:lnTo>
                  <a:pt x="4023660" y="2045715"/>
                </a:lnTo>
                <a:lnTo>
                  <a:pt x="4152571" y="2133156"/>
                </a:lnTo>
                <a:cubicBezTo>
                  <a:pt x="4261582" y="2207097"/>
                  <a:pt x="4290011" y="2355408"/>
                  <a:pt x="4216070" y="2464419"/>
                </a:cubicBezTo>
                <a:lnTo>
                  <a:pt x="4162217" y="2543813"/>
                </a:lnTo>
                <a:lnTo>
                  <a:pt x="4072302" y="2676373"/>
                </a:lnTo>
                <a:lnTo>
                  <a:pt x="3975910" y="2610991"/>
                </a:lnTo>
                <a:lnTo>
                  <a:pt x="3987205" y="2573823"/>
                </a:lnTo>
                <a:cubicBezTo>
                  <a:pt x="4003342" y="2492490"/>
                  <a:pt x="3970841" y="2405695"/>
                  <a:pt x="3897903" y="2356221"/>
                </a:cubicBezTo>
                <a:cubicBezTo>
                  <a:pt x="3824965" y="2306748"/>
                  <a:pt x="3732304" y="2308646"/>
                  <a:pt x="3662703" y="2353715"/>
                </a:cubicBezTo>
                <a:lnTo>
                  <a:pt x="3632347" y="2377954"/>
                </a:lnTo>
                <a:lnTo>
                  <a:pt x="2880126" y="1867726"/>
                </a:lnTo>
                <a:lnTo>
                  <a:pt x="3157776" y="1458391"/>
                </a:lnTo>
                <a:lnTo>
                  <a:pt x="3848336" y="1926794"/>
                </a:lnTo>
                <a:lnTo>
                  <a:pt x="3847262" y="1537503"/>
                </a:lnTo>
                <a:lnTo>
                  <a:pt x="3845658" y="1539868"/>
                </a:lnTo>
                <a:lnTo>
                  <a:pt x="3844531" y="1507215"/>
                </a:lnTo>
                <a:cubicBezTo>
                  <a:pt x="3833685" y="1460684"/>
                  <a:pt x="3804815" y="1416873"/>
                  <a:pt x="3760493" y="1386810"/>
                </a:cubicBezTo>
                <a:lnTo>
                  <a:pt x="3380951" y="1129368"/>
                </a:lnTo>
                <a:lnTo>
                  <a:pt x="3478402" y="985697"/>
                </a:lnTo>
                <a:close/>
                <a:moveTo>
                  <a:pt x="2912686" y="601974"/>
                </a:moveTo>
                <a:lnTo>
                  <a:pt x="3402728" y="934367"/>
                </a:lnTo>
                <a:lnTo>
                  <a:pt x="3305277" y="1078039"/>
                </a:lnTo>
                <a:lnTo>
                  <a:pt x="2925152" y="820202"/>
                </a:lnTo>
                <a:cubicBezTo>
                  <a:pt x="2880830" y="790139"/>
                  <a:pt x="2829449" y="779516"/>
                  <a:pt x="2782205" y="786645"/>
                </a:cubicBezTo>
                <a:lnTo>
                  <a:pt x="2753954" y="796775"/>
                </a:lnTo>
                <a:lnTo>
                  <a:pt x="2754352" y="796187"/>
                </a:lnTo>
                <a:lnTo>
                  <a:pt x="2742091" y="801028"/>
                </a:lnTo>
                <a:lnTo>
                  <a:pt x="2715843" y="810440"/>
                </a:lnTo>
                <a:lnTo>
                  <a:pt x="2714129" y="812068"/>
                </a:lnTo>
                <a:lnTo>
                  <a:pt x="2392258" y="939144"/>
                </a:lnTo>
                <a:lnTo>
                  <a:pt x="3082102" y="1407062"/>
                </a:lnTo>
                <a:lnTo>
                  <a:pt x="2804452" y="1816397"/>
                </a:lnTo>
                <a:lnTo>
                  <a:pt x="2041103" y="1298621"/>
                </a:lnTo>
                <a:lnTo>
                  <a:pt x="2052397" y="1261453"/>
                </a:lnTo>
                <a:cubicBezTo>
                  <a:pt x="2068535" y="1180120"/>
                  <a:pt x="2036034" y="1093325"/>
                  <a:pt x="1963096" y="1043851"/>
                </a:cubicBezTo>
                <a:cubicBezTo>
                  <a:pt x="1890158" y="994378"/>
                  <a:pt x="1797497" y="996276"/>
                  <a:pt x="1727896" y="1041345"/>
                </a:cubicBezTo>
                <a:lnTo>
                  <a:pt x="1697539" y="1065583"/>
                </a:lnTo>
                <a:lnTo>
                  <a:pt x="1601456" y="1000411"/>
                </a:lnTo>
                <a:lnTo>
                  <a:pt x="1745224" y="788456"/>
                </a:lnTo>
                <a:cubicBezTo>
                  <a:pt x="1819166" y="679446"/>
                  <a:pt x="1967477" y="651017"/>
                  <a:pt x="2076487" y="724958"/>
                </a:cubicBezTo>
                <a:lnTo>
                  <a:pt x="2189335" y="801502"/>
                </a:lnTo>
                <a:lnTo>
                  <a:pt x="2646807" y="601362"/>
                </a:lnTo>
                <a:lnTo>
                  <a:pt x="2649048" y="599165"/>
                </a:lnTo>
                <a:lnTo>
                  <a:pt x="2682610" y="585698"/>
                </a:lnTo>
                <a:lnTo>
                  <a:pt x="2698309" y="578829"/>
                </a:lnTo>
                <a:lnTo>
                  <a:pt x="2697779" y="579611"/>
                </a:lnTo>
                <a:lnTo>
                  <a:pt x="2733904" y="565117"/>
                </a:lnTo>
                <a:cubicBezTo>
                  <a:pt x="2793850" y="553625"/>
                  <a:pt x="2858181" y="565004"/>
                  <a:pt x="2912686" y="601974"/>
                </a:cubicBezTo>
                <a:close/>
                <a:moveTo>
                  <a:pt x="3821114" y="480443"/>
                </a:moveTo>
                <a:lnTo>
                  <a:pt x="3925000" y="568440"/>
                </a:lnTo>
                <a:cubicBezTo>
                  <a:pt x="4553336" y="1147732"/>
                  <a:pt x="4770207" y="2034263"/>
                  <a:pt x="4507023" y="2824365"/>
                </a:cubicBezTo>
                <a:lnTo>
                  <a:pt x="4462620" y="2941124"/>
                </a:lnTo>
                <a:lnTo>
                  <a:pt x="4211054" y="2770488"/>
                </a:lnTo>
                <a:lnTo>
                  <a:pt x="4226100" y="2730925"/>
                </a:lnTo>
                <a:cubicBezTo>
                  <a:pt x="4452991" y="2049778"/>
                  <a:pt x="4266027" y="1285499"/>
                  <a:pt x="3724337" y="786092"/>
                </a:cubicBezTo>
                <a:lnTo>
                  <a:pt x="3654131" y="726623"/>
                </a:lnTo>
                <a:close/>
                <a:moveTo>
                  <a:pt x="3640196" y="346911"/>
                </a:moveTo>
                <a:lnTo>
                  <a:pt x="3748757" y="424223"/>
                </a:lnTo>
                <a:lnTo>
                  <a:pt x="3582673" y="669078"/>
                </a:lnTo>
                <a:lnTo>
                  <a:pt x="3478808" y="595112"/>
                </a:lnTo>
                <a:cubicBezTo>
                  <a:pt x="2914693" y="227961"/>
                  <a:pt x="2187983" y="194289"/>
                  <a:pt x="1588428" y="519401"/>
                </a:cubicBezTo>
                <a:lnTo>
                  <a:pt x="1580829" y="523892"/>
                </a:lnTo>
                <a:lnTo>
                  <a:pt x="1310861" y="340774"/>
                </a:lnTo>
                <a:lnTo>
                  <a:pt x="1310411" y="340073"/>
                </a:lnTo>
                <a:cubicBezTo>
                  <a:pt x="2029661" y="-121515"/>
                  <a:pt x="2942223" y="-107360"/>
                  <a:pt x="3640196" y="3469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6"/>
          <p:cNvSpPr txBox="1"/>
          <p:nvPr>
            <p:custDataLst>
              <p:tags r:id="rId5"/>
            </p:custDataLst>
          </p:nvPr>
        </p:nvSpPr>
        <p:spPr>
          <a:xfrm>
            <a:off x="5749925" y="5219065"/>
            <a:ext cx="1567815" cy="66484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Regression</a:t>
            </a: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Model</a:t>
            </a:r>
          </a:p>
        </p:txBody>
      </p:sp>
      <p:sp>
        <p:nvSpPr>
          <p:cNvPr id="6" name="任意多边形 5"/>
          <p:cNvSpPr/>
          <p:nvPr>
            <p:custDataLst>
              <p:tags r:id="rId6"/>
            </p:custDataLst>
          </p:nvPr>
        </p:nvSpPr>
        <p:spPr>
          <a:xfrm>
            <a:off x="5039360" y="5957570"/>
            <a:ext cx="3419475" cy="480695"/>
          </a:xfrm>
          <a:custGeom>
            <a:avLst/>
            <a:gdLst>
              <a:gd name="connisteX0" fmla="*/ 0 w 3419475"/>
              <a:gd name="connsiteY0" fmla="*/ 210537 h 480906"/>
              <a:gd name="connisteX1" fmla="*/ 97790 w 3419475"/>
              <a:gd name="connsiteY1" fmla="*/ 234667 h 480906"/>
              <a:gd name="connisteX2" fmla="*/ 183515 w 3419475"/>
              <a:gd name="connsiteY2" fmla="*/ 259432 h 480906"/>
              <a:gd name="connisteX3" fmla="*/ 269240 w 3419475"/>
              <a:gd name="connsiteY3" fmla="*/ 284197 h 480906"/>
              <a:gd name="connisteX4" fmla="*/ 355600 w 3419475"/>
              <a:gd name="connsiteY4" fmla="*/ 308327 h 480906"/>
              <a:gd name="connisteX5" fmla="*/ 428625 w 3419475"/>
              <a:gd name="connsiteY5" fmla="*/ 320392 h 480906"/>
              <a:gd name="connisteX6" fmla="*/ 502285 w 3419475"/>
              <a:gd name="connsiteY6" fmla="*/ 345157 h 480906"/>
              <a:gd name="connisteX7" fmla="*/ 575945 w 3419475"/>
              <a:gd name="connsiteY7" fmla="*/ 357222 h 480906"/>
              <a:gd name="connisteX8" fmla="*/ 649605 w 3419475"/>
              <a:gd name="connsiteY8" fmla="*/ 369922 h 480906"/>
              <a:gd name="connisteX9" fmla="*/ 723265 w 3419475"/>
              <a:gd name="connsiteY9" fmla="*/ 381987 h 480906"/>
              <a:gd name="connisteX10" fmla="*/ 808990 w 3419475"/>
              <a:gd name="connsiteY10" fmla="*/ 394052 h 480906"/>
              <a:gd name="connisteX11" fmla="*/ 906780 w 3419475"/>
              <a:gd name="connsiteY11" fmla="*/ 394052 h 480906"/>
              <a:gd name="connisteX12" fmla="*/ 992505 w 3419475"/>
              <a:gd name="connsiteY12" fmla="*/ 394052 h 480906"/>
              <a:gd name="connisteX13" fmla="*/ 1078230 w 3419475"/>
              <a:gd name="connsiteY13" fmla="*/ 394052 h 480906"/>
              <a:gd name="connisteX14" fmla="*/ 1163955 w 3419475"/>
              <a:gd name="connsiteY14" fmla="*/ 394052 h 480906"/>
              <a:gd name="connisteX15" fmla="*/ 1250315 w 3419475"/>
              <a:gd name="connsiteY15" fmla="*/ 394052 h 480906"/>
              <a:gd name="connisteX16" fmla="*/ 1348105 w 3419475"/>
              <a:gd name="connsiteY16" fmla="*/ 394052 h 480906"/>
              <a:gd name="connisteX17" fmla="*/ 1421765 w 3419475"/>
              <a:gd name="connsiteY17" fmla="*/ 381987 h 480906"/>
              <a:gd name="connisteX18" fmla="*/ 1507490 w 3419475"/>
              <a:gd name="connsiteY18" fmla="*/ 381987 h 480906"/>
              <a:gd name="connisteX19" fmla="*/ 1581150 w 3419475"/>
              <a:gd name="connsiteY19" fmla="*/ 369922 h 480906"/>
              <a:gd name="connisteX20" fmla="*/ 1654175 w 3419475"/>
              <a:gd name="connsiteY20" fmla="*/ 357222 h 480906"/>
              <a:gd name="connisteX21" fmla="*/ 1740535 w 3419475"/>
              <a:gd name="connsiteY21" fmla="*/ 333092 h 480906"/>
              <a:gd name="connisteX22" fmla="*/ 1813560 w 3419475"/>
              <a:gd name="connsiteY22" fmla="*/ 296262 h 480906"/>
              <a:gd name="connisteX23" fmla="*/ 1887220 w 3419475"/>
              <a:gd name="connsiteY23" fmla="*/ 259432 h 480906"/>
              <a:gd name="connisteX24" fmla="*/ 1960880 w 3419475"/>
              <a:gd name="connsiteY24" fmla="*/ 210537 h 480906"/>
              <a:gd name="connisteX25" fmla="*/ 1948815 w 3419475"/>
              <a:gd name="connsiteY25" fmla="*/ 136877 h 480906"/>
              <a:gd name="connisteX26" fmla="*/ 1875155 w 3419475"/>
              <a:gd name="connsiteY26" fmla="*/ 75282 h 480906"/>
              <a:gd name="connisteX27" fmla="*/ 1801495 w 3419475"/>
              <a:gd name="connsiteY27" fmla="*/ 51152 h 480906"/>
              <a:gd name="connisteX28" fmla="*/ 1727835 w 3419475"/>
              <a:gd name="connsiteY28" fmla="*/ 26387 h 480906"/>
              <a:gd name="connisteX29" fmla="*/ 1654175 w 3419475"/>
              <a:gd name="connsiteY29" fmla="*/ 14322 h 480906"/>
              <a:gd name="connisteX30" fmla="*/ 1581150 w 3419475"/>
              <a:gd name="connsiteY30" fmla="*/ 2257 h 480906"/>
              <a:gd name="connisteX31" fmla="*/ 1507490 w 3419475"/>
              <a:gd name="connsiteY31" fmla="*/ 2257 h 480906"/>
              <a:gd name="connisteX32" fmla="*/ 1433830 w 3419475"/>
              <a:gd name="connsiteY32" fmla="*/ 2257 h 480906"/>
              <a:gd name="connisteX33" fmla="*/ 1360170 w 3419475"/>
              <a:gd name="connsiteY33" fmla="*/ 26387 h 480906"/>
              <a:gd name="connisteX34" fmla="*/ 1286510 w 3419475"/>
              <a:gd name="connsiteY34" fmla="*/ 38452 h 480906"/>
              <a:gd name="connisteX35" fmla="*/ 1213485 w 3419475"/>
              <a:gd name="connsiteY35" fmla="*/ 75282 h 480906"/>
              <a:gd name="connisteX36" fmla="*/ 1163955 w 3419475"/>
              <a:gd name="connsiteY36" fmla="*/ 148942 h 480906"/>
              <a:gd name="connisteX37" fmla="*/ 1151890 w 3419475"/>
              <a:gd name="connsiteY37" fmla="*/ 222602 h 480906"/>
              <a:gd name="connisteX38" fmla="*/ 1200785 w 3419475"/>
              <a:gd name="connsiteY38" fmla="*/ 308327 h 480906"/>
              <a:gd name="connisteX39" fmla="*/ 1274445 w 3419475"/>
              <a:gd name="connsiteY39" fmla="*/ 320392 h 480906"/>
              <a:gd name="connisteX40" fmla="*/ 1348105 w 3419475"/>
              <a:gd name="connsiteY40" fmla="*/ 357222 h 480906"/>
              <a:gd name="connisteX41" fmla="*/ 1433830 w 3419475"/>
              <a:gd name="connsiteY41" fmla="*/ 381987 h 480906"/>
              <a:gd name="connisteX42" fmla="*/ 1531620 w 3419475"/>
              <a:gd name="connsiteY42" fmla="*/ 394052 h 480906"/>
              <a:gd name="connisteX43" fmla="*/ 1617980 w 3419475"/>
              <a:gd name="connsiteY43" fmla="*/ 406752 h 480906"/>
              <a:gd name="connisteX44" fmla="*/ 1691005 w 3419475"/>
              <a:gd name="connsiteY44" fmla="*/ 430882 h 480906"/>
              <a:gd name="connisteX45" fmla="*/ 1776730 w 3419475"/>
              <a:gd name="connsiteY45" fmla="*/ 442947 h 480906"/>
              <a:gd name="connisteX46" fmla="*/ 1863090 w 3419475"/>
              <a:gd name="connsiteY46" fmla="*/ 455647 h 480906"/>
              <a:gd name="connisteX47" fmla="*/ 1948815 w 3419475"/>
              <a:gd name="connsiteY47" fmla="*/ 467712 h 480906"/>
              <a:gd name="connisteX48" fmla="*/ 2034540 w 3419475"/>
              <a:gd name="connsiteY48" fmla="*/ 467712 h 480906"/>
              <a:gd name="connisteX49" fmla="*/ 2108200 w 3419475"/>
              <a:gd name="connsiteY49" fmla="*/ 479777 h 480906"/>
              <a:gd name="connisteX50" fmla="*/ 2193925 w 3419475"/>
              <a:gd name="connsiteY50" fmla="*/ 479777 h 480906"/>
              <a:gd name="connisteX51" fmla="*/ 2266950 w 3419475"/>
              <a:gd name="connsiteY51" fmla="*/ 479777 h 480906"/>
              <a:gd name="connisteX52" fmla="*/ 2340610 w 3419475"/>
              <a:gd name="connsiteY52" fmla="*/ 479777 h 480906"/>
              <a:gd name="connisteX53" fmla="*/ 2426335 w 3419475"/>
              <a:gd name="connsiteY53" fmla="*/ 479777 h 480906"/>
              <a:gd name="connisteX54" fmla="*/ 2512060 w 3419475"/>
              <a:gd name="connsiteY54" fmla="*/ 467712 h 480906"/>
              <a:gd name="connisteX55" fmla="*/ 2598420 w 3419475"/>
              <a:gd name="connsiteY55" fmla="*/ 442947 h 480906"/>
              <a:gd name="connisteX56" fmla="*/ 2671445 w 3419475"/>
              <a:gd name="connsiteY56" fmla="*/ 406752 h 480906"/>
              <a:gd name="connisteX57" fmla="*/ 2745105 w 3419475"/>
              <a:gd name="connsiteY57" fmla="*/ 381987 h 480906"/>
              <a:gd name="connisteX58" fmla="*/ 2818765 w 3419475"/>
              <a:gd name="connsiteY58" fmla="*/ 345157 h 480906"/>
              <a:gd name="connisteX59" fmla="*/ 2904490 w 3419475"/>
              <a:gd name="connsiteY59" fmla="*/ 308327 h 480906"/>
              <a:gd name="connisteX60" fmla="*/ 2978150 w 3419475"/>
              <a:gd name="connsiteY60" fmla="*/ 284197 h 480906"/>
              <a:gd name="connisteX61" fmla="*/ 3075940 w 3419475"/>
              <a:gd name="connsiteY61" fmla="*/ 247367 h 480906"/>
              <a:gd name="connisteX62" fmla="*/ 3149600 w 3419475"/>
              <a:gd name="connsiteY62" fmla="*/ 173707 h 480906"/>
              <a:gd name="connisteX63" fmla="*/ 3186430 w 3419475"/>
              <a:gd name="connsiteY63" fmla="*/ 100047 h 480906"/>
              <a:gd name="connisteX64" fmla="*/ 3272155 w 3419475"/>
              <a:gd name="connsiteY64" fmla="*/ 87982 h 480906"/>
              <a:gd name="connisteX65" fmla="*/ 3345815 w 3419475"/>
              <a:gd name="connsiteY65" fmla="*/ 87982 h 480906"/>
              <a:gd name="connisteX66" fmla="*/ 3419475 w 3419475"/>
              <a:gd name="connsiteY66" fmla="*/ 75282 h 480906"/>
              <a:gd name="connisteX67" fmla="*/ 3345815 w 3419475"/>
              <a:gd name="connsiteY67" fmla="*/ 63217 h 480906"/>
              <a:gd name="connisteX68" fmla="*/ 3419475 w 3419475"/>
              <a:gd name="connsiteY68" fmla="*/ 75282 h 4809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</a:cxnLst>
            <a:rect l="l" t="t" r="r" b="b"/>
            <a:pathLst>
              <a:path w="3419475" h="480907">
                <a:moveTo>
                  <a:pt x="0" y="210538"/>
                </a:moveTo>
                <a:cubicBezTo>
                  <a:pt x="17780" y="214983"/>
                  <a:pt x="60960" y="225143"/>
                  <a:pt x="97790" y="234668"/>
                </a:cubicBezTo>
                <a:cubicBezTo>
                  <a:pt x="134620" y="244193"/>
                  <a:pt x="149225" y="249273"/>
                  <a:pt x="183515" y="259433"/>
                </a:cubicBezTo>
                <a:cubicBezTo>
                  <a:pt x="217805" y="269593"/>
                  <a:pt x="234950" y="274673"/>
                  <a:pt x="269240" y="284198"/>
                </a:cubicBezTo>
                <a:cubicBezTo>
                  <a:pt x="303530" y="293723"/>
                  <a:pt x="323850" y="301343"/>
                  <a:pt x="355600" y="308328"/>
                </a:cubicBezTo>
                <a:cubicBezTo>
                  <a:pt x="387350" y="315313"/>
                  <a:pt x="399415" y="312773"/>
                  <a:pt x="428625" y="320393"/>
                </a:cubicBezTo>
                <a:cubicBezTo>
                  <a:pt x="457835" y="328013"/>
                  <a:pt x="473075" y="337538"/>
                  <a:pt x="502285" y="345158"/>
                </a:cubicBezTo>
                <a:cubicBezTo>
                  <a:pt x="531495" y="352778"/>
                  <a:pt x="546735" y="352143"/>
                  <a:pt x="575945" y="357223"/>
                </a:cubicBezTo>
                <a:cubicBezTo>
                  <a:pt x="605155" y="362303"/>
                  <a:pt x="620395" y="364843"/>
                  <a:pt x="649605" y="369923"/>
                </a:cubicBezTo>
                <a:cubicBezTo>
                  <a:pt x="678815" y="375003"/>
                  <a:pt x="691515" y="376908"/>
                  <a:pt x="723265" y="381988"/>
                </a:cubicBezTo>
                <a:cubicBezTo>
                  <a:pt x="755015" y="387068"/>
                  <a:pt x="772160" y="391513"/>
                  <a:pt x="808990" y="394053"/>
                </a:cubicBezTo>
                <a:cubicBezTo>
                  <a:pt x="845820" y="396593"/>
                  <a:pt x="869950" y="394053"/>
                  <a:pt x="906780" y="394053"/>
                </a:cubicBezTo>
                <a:cubicBezTo>
                  <a:pt x="943610" y="394053"/>
                  <a:pt x="958215" y="394053"/>
                  <a:pt x="992505" y="394053"/>
                </a:cubicBezTo>
                <a:cubicBezTo>
                  <a:pt x="1026795" y="394053"/>
                  <a:pt x="1043940" y="394053"/>
                  <a:pt x="1078230" y="394053"/>
                </a:cubicBezTo>
                <a:cubicBezTo>
                  <a:pt x="1112520" y="394053"/>
                  <a:pt x="1129665" y="394053"/>
                  <a:pt x="1163955" y="394053"/>
                </a:cubicBezTo>
                <a:cubicBezTo>
                  <a:pt x="1198245" y="394053"/>
                  <a:pt x="1213485" y="394053"/>
                  <a:pt x="1250315" y="394053"/>
                </a:cubicBezTo>
                <a:cubicBezTo>
                  <a:pt x="1287145" y="394053"/>
                  <a:pt x="1313815" y="396593"/>
                  <a:pt x="1348105" y="394053"/>
                </a:cubicBezTo>
                <a:cubicBezTo>
                  <a:pt x="1382395" y="391513"/>
                  <a:pt x="1390015" y="384528"/>
                  <a:pt x="1421765" y="381988"/>
                </a:cubicBezTo>
                <a:cubicBezTo>
                  <a:pt x="1453515" y="379448"/>
                  <a:pt x="1475740" y="384528"/>
                  <a:pt x="1507490" y="381988"/>
                </a:cubicBezTo>
                <a:cubicBezTo>
                  <a:pt x="1539240" y="379448"/>
                  <a:pt x="1551940" y="375003"/>
                  <a:pt x="1581150" y="369923"/>
                </a:cubicBezTo>
                <a:cubicBezTo>
                  <a:pt x="1610360" y="364843"/>
                  <a:pt x="1622425" y="364843"/>
                  <a:pt x="1654175" y="357223"/>
                </a:cubicBezTo>
                <a:cubicBezTo>
                  <a:pt x="1685925" y="349603"/>
                  <a:pt x="1708785" y="345158"/>
                  <a:pt x="1740535" y="333093"/>
                </a:cubicBezTo>
                <a:cubicBezTo>
                  <a:pt x="1772285" y="321028"/>
                  <a:pt x="1784350" y="310868"/>
                  <a:pt x="1813560" y="296263"/>
                </a:cubicBezTo>
                <a:cubicBezTo>
                  <a:pt x="1842770" y="281658"/>
                  <a:pt x="1858010" y="276578"/>
                  <a:pt x="1887220" y="259433"/>
                </a:cubicBezTo>
                <a:cubicBezTo>
                  <a:pt x="1916430" y="242288"/>
                  <a:pt x="1948815" y="235303"/>
                  <a:pt x="1960880" y="210538"/>
                </a:cubicBezTo>
                <a:cubicBezTo>
                  <a:pt x="1972945" y="185773"/>
                  <a:pt x="1965960" y="164183"/>
                  <a:pt x="1948815" y="136878"/>
                </a:cubicBezTo>
                <a:cubicBezTo>
                  <a:pt x="1931670" y="109573"/>
                  <a:pt x="1904365" y="92428"/>
                  <a:pt x="1875155" y="75283"/>
                </a:cubicBezTo>
                <a:cubicBezTo>
                  <a:pt x="1845945" y="58138"/>
                  <a:pt x="1830705" y="60678"/>
                  <a:pt x="1801495" y="51153"/>
                </a:cubicBezTo>
                <a:cubicBezTo>
                  <a:pt x="1772285" y="41628"/>
                  <a:pt x="1757045" y="34008"/>
                  <a:pt x="1727835" y="26388"/>
                </a:cubicBezTo>
                <a:cubicBezTo>
                  <a:pt x="1698625" y="18768"/>
                  <a:pt x="1683385" y="19403"/>
                  <a:pt x="1654175" y="14323"/>
                </a:cubicBezTo>
                <a:cubicBezTo>
                  <a:pt x="1624965" y="9243"/>
                  <a:pt x="1610360" y="4798"/>
                  <a:pt x="1581150" y="2258"/>
                </a:cubicBezTo>
                <a:cubicBezTo>
                  <a:pt x="1551940" y="-282"/>
                  <a:pt x="1536700" y="2258"/>
                  <a:pt x="1507490" y="2258"/>
                </a:cubicBezTo>
                <a:cubicBezTo>
                  <a:pt x="1478280" y="2258"/>
                  <a:pt x="1463040" y="-2822"/>
                  <a:pt x="1433830" y="2258"/>
                </a:cubicBezTo>
                <a:cubicBezTo>
                  <a:pt x="1404620" y="7338"/>
                  <a:pt x="1389380" y="19403"/>
                  <a:pt x="1360170" y="26388"/>
                </a:cubicBezTo>
                <a:cubicBezTo>
                  <a:pt x="1330960" y="33373"/>
                  <a:pt x="1315720" y="28928"/>
                  <a:pt x="1286510" y="38453"/>
                </a:cubicBezTo>
                <a:cubicBezTo>
                  <a:pt x="1257300" y="47978"/>
                  <a:pt x="1238250" y="53058"/>
                  <a:pt x="1213485" y="75283"/>
                </a:cubicBezTo>
                <a:cubicBezTo>
                  <a:pt x="1188720" y="97508"/>
                  <a:pt x="1176020" y="119733"/>
                  <a:pt x="1163955" y="148943"/>
                </a:cubicBezTo>
                <a:cubicBezTo>
                  <a:pt x="1151890" y="178153"/>
                  <a:pt x="1144270" y="190853"/>
                  <a:pt x="1151890" y="222603"/>
                </a:cubicBezTo>
                <a:cubicBezTo>
                  <a:pt x="1159510" y="254353"/>
                  <a:pt x="1176020" y="288643"/>
                  <a:pt x="1200785" y="308328"/>
                </a:cubicBezTo>
                <a:cubicBezTo>
                  <a:pt x="1225550" y="328013"/>
                  <a:pt x="1245235" y="310868"/>
                  <a:pt x="1274445" y="320393"/>
                </a:cubicBezTo>
                <a:cubicBezTo>
                  <a:pt x="1303655" y="329918"/>
                  <a:pt x="1316355" y="345158"/>
                  <a:pt x="1348105" y="357223"/>
                </a:cubicBezTo>
                <a:cubicBezTo>
                  <a:pt x="1379855" y="369288"/>
                  <a:pt x="1397000" y="374368"/>
                  <a:pt x="1433830" y="381988"/>
                </a:cubicBezTo>
                <a:cubicBezTo>
                  <a:pt x="1470660" y="389608"/>
                  <a:pt x="1494790" y="388973"/>
                  <a:pt x="1531620" y="394053"/>
                </a:cubicBezTo>
                <a:cubicBezTo>
                  <a:pt x="1568450" y="399133"/>
                  <a:pt x="1586230" y="399133"/>
                  <a:pt x="1617980" y="406753"/>
                </a:cubicBezTo>
                <a:cubicBezTo>
                  <a:pt x="1649730" y="414373"/>
                  <a:pt x="1659255" y="423898"/>
                  <a:pt x="1691005" y="430883"/>
                </a:cubicBezTo>
                <a:cubicBezTo>
                  <a:pt x="1722755" y="437868"/>
                  <a:pt x="1742440" y="437868"/>
                  <a:pt x="1776730" y="442948"/>
                </a:cubicBezTo>
                <a:cubicBezTo>
                  <a:pt x="1811020" y="448028"/>
                  <a:pt x="1828800" y="450568"/>
                  <a:pt x="1863090" y="455648"/>
                </a:cubicBezTo>
                <a:cubicBezTo>
                  <a:pt x="1897380" y="460728"/>
                  <a:pt x="1914525" y="465173"/>
                  <a:pt x="1948815" y="467713"/>
                </a:cubicBezTo>
                <a:cubicBezTo>
                  <a:pt x="1983105" y="470253"/>
                  <a:pt x="2002790" y="465173"/>
                  <a:pt x="2034540" y="467713"/>
                </a:cubicBezTo>
                <a:cubicBezTo>
                  <a:pt x="2066290" y="470253"/>
                  <a:pt x="2076450" y="477238"/>
                  <a:pt x="2108200" y="479778"/>
                </a:cubicBezTo>
                <a:cubicBezTo>
                  <a:pt x="2139950" y="482318"/>
                  <a:pt x="2162175" y="479778"/>
                  <a:pt x="2193925" y="479778"/>
                </a:cubicBezTo>
                <a:cubicBezTo>
                  <a:pt x="2225675" y="479778"/>
                  <a:pt x="2237740" y="479778"/>
                  <a:pt x="2266950" y="479778"/>
                </a:cubicBezTo>
                <a:cubicBezTo>
                  <a:pt x="2296160" y="479778"/>
                  <a:pt x="2308860" y="479778"/>
                  <a:pt x="2340610" y="479778"/>
                </a:cubicBezTo>
                <a:cubicBezTo>
                  <a:pt x="2372360" y="479778"/>
                  <a:pt x="2392045" y="482318"/>
                  <a:pt x="2426335" y="479778"/>
                </a:cubicBezTo>
                <a:cubicBezTo>
                  <a:pt x="2460625" y="477238"/>
                  <a:pt x="2477770" y="475333"/>
                  <a:pt x="2512060" y="467713"/>
                </a:cubicBezTo>
                <a:cubicBezTo>
                  <a:pt x="2546350" y="460093"/>
                  <a:pt x="2566670" y="455013"/>
                  <a:pt x="2598420" y="442948"/>
                </a:cubicBezTo>
                <a:cubicBezTo>
                  <a:pt x="2630170" y="430883"/>
                  <a:pt x="2642235" y="418818"/>
                  <a:pt x="2671445" y="406753"/>
                </a:cubicBezTo>
                <a:cubicBezTo>
                  <a:pt x="2700655" y="394688"/>
                  <a:pt x="2715895" y="394053"/>
                  <a:pt x="2745105" y="381988"/>
                </a:cubicBezTo>
                <a:cubicBezTo>
                  <a:pt x="2774315" y="369923"/>
                  <a:pt x="2787015" y="359763"/>
                  <a:pt x="2818765" y="345158"/>
                </a:cubicBezTo>
                <a:cubicBezTo>
                  <a:pt x="2850515" y="330553"/>
                  <a:pt x="2872740" y="320393"/>
                  <a:pt x="2904490" y="308328"/>
                </a:cubicBezTo>
                <a:cubicBezTo>
                  <a:pt x="2936240" y="296263"/>
                  <a:pt x="2943860" y="296263"/>
                  <a:pt x="2978150" y="284198"/>
                </a:cubicBezTo>
                <a:cubicBezTo>
                  <a:pt x="3012440" y="272133"/>
                  <a:pt x="3041650" y="269593"/>
                  <a:pt x="3075940" y="247368"/>
                </a:cubicBezTo>
                <a:cubicBezTo>
                  <a:pt x="3110230" y="225143"/>
                  <a:pt x="3127375" y="202918"/>
                  <a:pt x="3149600" y="173708"/>
                </a:cubicBezTo>
                <a:cubicBezTo>
                  <a:pt x="3171825" y="144498"/>
                  <a:pt x="3161665" y="117193"/>
                  <a:pt x="3186430" y="100048"/>
                </a:cubicBezTo>
                <a:cubicBezTo>
                  <a:pt x="3211195" y="82903"/>
                  <a:pt x="3240405" y="90523"/>
                  <a:pt x="3272155" y="87983"/>
                </a:cubicBezTo>
                <a:cubicBezTo>
                  <a:pt x="3303905" y="85443"/>
                  <a:pt x="3316605" y="90523"/>
                  <a:pt x="3345815" y="87983"/>
                </a:cubicBezTo>
                <a:cubicBezTo>
                  <a:pt x="3375025" y="85443"/>
                  <a:pt x="3419475" y="80363"/>
                  <a:pt x="3419475" y="75283"/>
                </a:cubicBezTo>
                <a:cubicBezTo>
                  <a:pt x="3419475" y="70203"/>
                  <a:pt x="3345815" y="63218"/>
                  <a:pt x="3345815" y="63218"/>
                </a:cubicBezTo>
                <a:cubicBezTo>
                  <a:pt x="3345815" y="63218"/>
                  <a:pt x="3402965" y="72743"/>
                  <a:pt x="3419475" y="75283"/>
                </a:cubicBezTo>
              </a:path>
            </a:pathLst>
          </a:cu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E3069-A7D4-5ECD-CA54-63E3791D459E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  <p:bldP spid="5" grpId="0" bldLvl="0" animBg="1"/>
      <p:bldP spid="5" grpId="1" animBg="1"/>
      <p:bldP spid="6" grpId="0" bldLvl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254635" y="2340610"/>
            <a:ext cx="6645098" cy="3736340"/>
            <a:chOff x="3519" y="1502"/>
            <a:chExt cx="12273" cy="6769"/>
          </a:xfrm>
        </p:grpSpPr>
        <p:grpSp>
          <p:nvGrpSpPr>
            <p:cNvPr id="78" name="Group 77"/>
            <p:cNvGrpSpPr/>
            <p:nvPr/>
          </p:nvGrpSpPr>
          <p:grpSpPr>
            <a:xfrm>
              <a:off x="3519" y="1502"/>
              <a:ext cx="12273" cy="6769"/>
              <a:chOff x="3004495" y="1911983"/>
              <a:chExt cx="6081036" cy="3654328"/>
            </a:xfrm>
          </p:grpSpPr>
          <p:sp>
            <p:nvSpPr>
              <p:cNvPr id="90" name="Arrow: Right 28"/>
              <p:cNvSpPr/>
              <p:nvPr>
                <p:custDataLst>
                  <p:tags r:id="rId20"/>
                </p:custDataLst>
              </p:nvPr>
            </p:nvSpPr>
            <p:spPr>
              <a:xfrm>
                <a:off x="6968893" y="4797007"/>
                <a:ext cx="2116638" cy="769304"/>
              </a:xfrm>
              <a:prstGeom prst="rightArrow">
                <a:avLst>
                  <a:gd name="adj1" fmla="val 45983"/>
                  <a:gd name="adj2" fmla="val 50000"/>
                </a:avLst>
              </a:prstGeom>
              <a:gradFill flip="none" rotWithShape="1">
                <a:gsLst>
                  <a:gs pos="7565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/>
                  </a:gs>
                  <a:gs pos="0">
                    <a:schemeClr val="accent5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6" name="Group 14"/>
              <p:cNvGrpSpPr/>
              <p:nvPr/>
            </p:nvGrpSpPr>
            <p:grpSpPr>
              <a:xfrm>
                <a:off x="3004495" y="1911983"/>
                <a:ext cx="2198440" cy="3460827"/>
                <a:chOff x="4771911" y="1839555"/>
                <a:chExt cx="2198440" cy="3460827"/>
              </a:xfrm>
            </p:grpSpPr>
            <p:grpSp>
              <p:nvGrpSpPr>
                <p:cNvPr id="23" name="Group 15"/>
                <p:cNvGrpSpPr/>
                <p:nvPr/>
              </p:nvGrpSpPr>
              <p:grpSpPr>
                <a:xfrm>
                  <a:off x="4771911" y="1839555"/>
                  <a:ext cx="1638459" cy="3291840"/>
                  <a:chOff x="1105433" y="1839555"/>
                  <a:chExt cx="1533860" cy="3291840"/>
                </a:xfrm>
                <a:solidFill>
                  <a:schemeClr val="accent2"/>
                </a:solidFill>
              </p:grpSpPr>
              <p:sp>
                <p:nvSpPr>
                  <p:cNvPr id="24" name="Arrow: Pentagon 19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1141669" y="1839555"/>
                    <a:ext cx="1497624" cy="461665"/>
                  </a:xfrm>
                  <a:prstGeom prst="homePlat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b="1">
                        <a:solidFill>
                          <a:schemeClr val="bg1"/>
                        </a:solidFill>
                        <a:cs typeface="Arial" panose="020B0604020202090204" pitchFamily="34" charset="0"/>
                        <a:sym typeface="+mn-ea"/>
                      </a:rPr>
                      <a:t>Minimum</a:t>
                    </a:r>
                  </a:p>
                </p:txBody>
              </p:sp>
              <p:sp>
                <p:nvSpPr>
                  <p:cNvPr id="25" name="Rectangle 18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1105433" y="1839555"/>
                    <a:ext cx="45719" cy="32918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Rectangle 16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4958671" y="4940382"/>
                  <a:ext cx="2011680" cy="360000"/>
                </a:xfrm>
                <a:prstGeom prst="rect">
                  <a:avLst/>
                </a:prstGeom>
                <a:gradFill flip="none" rotWithShape="1">
                  <a:gsLst>
                    <a:gs pos="70400">
                      <a:schemeClr val="accent2">
                        <a:lumMod val="40000"/>
                        <a:lumOff val="60000"/>
                      </a:schemeClr>
                    </a:gs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Oval 17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4773751" y="493276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28" name="Group 20"/>
              <p:cNvGrpSpPr/>
              <p:nvPr/>
            </p:nvGrpSpPr>
            <p:grpSpPr>
              <a:xfrm>
                <a:off x="4955957" y="1911983"/>
                <a:ext cx="2003175" cy="3459437"/>
                <a:chOff x="6604463" y="1839555"/>
                <a:chExt cx="2003175" cy="3459437"/>
              </a:xfrm>
            </p:grpSpPr>
            <p:grpSp>
              <p:nvGrpSpPr>
                <p:cNvPr id="29" name="Group 21"/>
                <p:cNvGrpSpPr/>
                <p:nvPr/>
              </p:nvGrpSpPr>
              <p:grpSpPr>
                <a:xfrm>
                  <a:off x="6604463" y="1839555"/>
                  <a:ext cx="1638459" cy="3291840"/>
                  <a:chOff x="1105433" y="1839555"/>
                  <a:chExt cx="1533860" cy="3291840"/>
                </a:xfrm>
                <a:solidFill>
                  <a:schemeClr val="accent3"/>
                </a:solidFill>
              </p:grpSpPr>
              <p:sp>
                <p:nvSpPr>
                  <p:cNvPr id="30" name="Arrow: Pentagon 25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1141669" y="1839555"/>
                    <a:ext cx="1497624" cy="461665"/>
                  </a:xfrm>
                  <a:prstGeom prst="homePlat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24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1105433" y="1839555"/>
                    <a:ext cx="45719" cy="32918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Rectangle 22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6796209" y="4924328"/>
                  <a:ext cx="1811429" cy="374664"/>
                </a:xfrm>
                <a:prstGeom prst="rect">
                  <a:avLst/>
                </a:prstGeom>
                <a:gradFill flip="none" rotWithShape="1">
                  <a:gsLst>
                    <a:gs pos="704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Oval 2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6613810" y="493846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80" name="Group 2"/>
              <p:cNvGrpSpPr/>
              <p:nvPr/>
            </p:nvGrpSpPr>
            <p:grpSpPr>
              <a:xfrm>
                <a:off x="6863836" y="1911983"/>
                <a:ext cx="1638459" cy="3453214"/>
                <a:chOff x="1085291" y="1839555"/>
                <a:chExt cx="1638459" cy="3453214"/>
              </a:xfrm>
            </p:grpSpPr>
            <p:grpSp>
              <p:nvGrpSpPr>
                <p:cNvPr id="81" name="Group 3"/>
                <p:cNvGrpSpPr/>
                <p:nvPr/>
              </p:nvGrpSpPr>
              <p:grpSpPr>
                <a:xfrm>
                  <a:off x="1085291" y="1839555"/>
                  <a:ext cx="1638459" cy="3291840"/>
                  <a:chOff x="1085291" y="1839555"/>
                  <a:chExt cx="1533860" cy="3291840"/>
                </a:xfrm>
              </p:grpSpPr>
              <p:sp>
                <p:nvSpPr>
                  <p:cNvPr id="82" name="Arrow: Pentagon 7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121527" y="1839555"/>
                    <a:ext cx="1497624" cy="461665"/>
                  </a:xfrm>
                  <a:prstGeom prst="homePlat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6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085291" y="1839555"/>
                    <a:ext cx="45719" cy="329184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Oval 5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093633" y="493276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4" name="TextBox 34"/>
            <p:cNvSpPr txBox="1"/>
            <p:nvPr>
              <p:custDataLst>
                <p:tags r:id="rId18"/>
              </p:custDataLst>
            </p:nvPr>
          </p:nvSpPr>
          <p:spPr>
            <a:xfrm>
              <a:off x="7683" y="1546"/>
              <a:ext cx="24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anose="020B0604020202090204" pitchFamily="34" charset="0"/>
                </a:rPr>
                <a:t>Expected</a:t>
              </a:r>
              <a:endParaRPr lang="ko-KR" altLang="en-US" sz="2400" b="1">
                <a:solidFill>
                  <a:schemeClr val="bg1"/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95" name="직사각형 11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523" y="1546"/>
              <a:ext cx="2131" cy="7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anose="020B0604020202090204" pitchFamily="34" charset="0"/>
                </a:rPr>
                <a:t>Bonus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59"/>
          <p:cNvGrpSpPr/>
          <p:nvPr/>
        </p:nvGrpSpPr>
        <p:grpSpPr>
          <a:xfrm>
            <a:off x="258273" y="3106778"/>
            <a:ext cx="1908810" cy="1681480"/>
            <a:chOff x="7656492" y="2492609"/>
            <a:chExt cx="3917106" cy="1719580"/>
          </a:xfrm>
        </p:grpSpPr>
        <p:sp>
          <p:nvSpPr>
            <p:cNvPr id="110" name="TextBox 60"/>
            <p:cNvSpPr txBox="1"/>
            <p:nvPr>
              <p:custDataLst>
                <p:tags r:id="rId15"/>
              </p:custDataLst>
            </p:nvPr>
          </p:nvSpPr>
          <p:spPr>
            <a:xfrm>
              <a:off x="7656492" y="2492609"/>
              <a:ext cx="3917106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Data Processing  and Cleaning</a:t>
              </a:r>
            </a:p>
          </p:txBody>
        </p:sp>
        <p:sp>
          <p:nvSpPr>
            <p:cNvPr id="112" name="TextBox 62"/>
            <p:cNvSpPr txBox="1"/>
            <p:nvPr>
              <p:custDataLst>
                <p:tags r:id="rId16"/>
              </p:custDataLst>
            </p:nvPr>
          </p:nvSpPr>
          <p:spPr>
            <a:xfrm>
              <a:off x="7656492" y="3118084"/>
              <a:ext cx="3917106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Descriptive Statistics Analysis</a:t>
              </a:r>
            </a:p>
          </p:txBody>
        </p:sp>
        <p:sp>
          <p:nvSpPr>
            <p:cNvPr id="114" name="TextBox 64"/>
            <p:cNvSpPr txBox="1"/>
            <p:nvPr>
              <p:custDataLst>
                <p:tags r:id="rId17"/>
              </p:custDataLst>
            </p:nvPr>
          </p:nvSpPr>
          <p:spPr>
            <a:xfrm>
              <a:off x="7656492" y="3777214"/>
              <a:ext cx="3917106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Preliminary Trend Analysis</a:t>
              </a:r>
            </a:p>
          </p:txBody>
        </p:sp>
      </p:grpSp>
      <p:sp>
        <p:nvSpPr>
          <p:cNvPr id="101" name="TextBox 44"/>
          <p:cNvSpPr txBox="1"/>
          <p:nvPr>
            <p:custDataLst>
              <p:tags r:id="rId1"/>
            </p:custDataLst>
          </p:nvPr>
        </p:nvSpPr>
        <p:spPr>
          <a:xfrm>
            <a:off x="443230" y="4907280"/>
            <a:ext cx="2234565" cy="368300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cs typeface="Arial"/>
              </a:rPr>
              <a:t>Basic Insights</a:t>
            </a:r>
            <a:endParaRPr lang="en-US" altLang="ko-KR" b="1">
              <a:solidFill>
                <a:schemeClr val="accent2"/>
              </a:solidFill>
              <a:cs typeface="Arial" panose="020B0604020202090204" pitchFamily="34" charset="0"/>
            </a:endParaRPr>
          </a:p>
        </p:txBody>
      </p:sp>
      <p:sp>
        <p:nvSpPr>
          <p:cNvPr id="102" name="TextBox 45"/>
          <p:cNvSpPr txBox="1"/>
          <p:nvPr>
            <p:custDataLst>
              <p:tags r:id="rId2"/>
            </p:custDataLst>
          </p:nvPr>
        </p:nvSpPr>
        <p:spPr>
          <a:xfrm>
            <a:off x="2447925" y="4903907"/>
            <a:ext cx="205994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b="1">
                <a:solidFill>
                  <a:schemeClr val="accent3"/>
                </a:solidFill>
                <a:cs typeface="Arial" panose="020B0604020202090204" pitchFamily="34" charset="0"/>
              </a:rPr>
              <a:t>Prediction Model</a:t>
            </a:r>
          </a:p>
        </p:txBody>
      </p:sp>
      <p:sp>
        <p:nvSpPr>
          <p:cNvPr id="122" name="TextBox 42"/>
          <p:cNvSpPr txBox="1"/>
          <p:nvPr>
            <p:custDataLst>
              <p:tags r:id="rId3"/>
            </p:custDataLst>
          </p:nvPr>
        </p:nvSpPr>
        <p:spPr>
          <a:xfrm>
            <a:off x="4589145" y="4872990"/>
            <a:ext cx="2478405" cy="368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b="1">
                <a:solidFill>
                  <a:schemeClr val="accent4"/>
                </a:solidFill>
                <a:cs typeface="Arial" panose="020B0604020202090204" pitchFamily="34" charset="0"/>
              </a:rPr>
              <a:t>Optimized Model</a:t>
            </a:r>
            <a:endParaRPr lang="ko-KR" altLang="en-US" b="1">
              <a:solidFill>
                <a:schemeClr val="accent4"/>
              </a:solidFill>
              <a:cs typeface="Arial" panose="020B0604020202090204" pitchFamily="34" charset="0"/>
            </a:endParaRPr>
          </a:p>
        </p:txBody>
      </p:sp>
      <p:grpSp>
        <p:nvGrpSpPr>
          <p:cNvPr id="138" name="Group 59"/>
          <p:cNvGrpSpPr/>
          <p:nvPr/>
        </p:nvGrpSpPr>
        <p:grpSpPr>
          <a:xfrm>
            <a:off x="2391410" y="3131820"/>
            <a:ext cx="2268220" cy="1547495"/>
            <a:chOff x="7656492" y="2492609"/>
            <a:chExt cx="4475977" cy="1547495"/>
          </a:xfrm>
        </p:grpSpPr>
        <p:sp>
          <p:nvSpPr>
            <p:cNvPr id="139" name="TextBox 60"/>
            <p:cNvSpPr txBox="1"/>
            <p:nvPr>
              <p:custDataLst>
                <p:tags r:id="rId12"/>
              </p:custDataLst>
            </p:nvPr>
          </p:nvSpPr>
          <p:spPr>
            <a:xfrm>
              <a:off x="7656492" y="2492609"/>
              <a:ext cx="4475977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Multivariate Regression Analysis</a:t>
              </a:r>
            </a:p>
          </p:txBody>
        </p:sp>
        <p:sp>
          <p:nvSpPr>
            <p:cNvPr id="140" name="TextBox 62"/>
            <p:cNvSpPr txBox="1"/>
            <p:nvPr>
              <p:custDataLst>
                <p:tags r:id="rId13"/>
              </p:custDataLst>
            </p:nvPr>
          </p:nvSpPr>
          <p:spPr>
            <a:xfrm>
              <a:off x="7656492" y="3118084"/>
              <a:ext cx="3917106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Correlation Analysis</a:t>
              </a:r>
            </a:p>
          </p:txBody>
        </p:sp>
        <p:sp>
          <p:nvSpPr>
            <p:cNvPr id="141" name="TextBox 64"/>
            <p:cNvSpPr txBox="1"/>
            <p:nvPr>
              <p:custDataLst>
                <p:tags r:id="rId14"/>
              </p:custDataLst>
            </p:nvPr>
          </p:nvSpPr>
          <p:spPr>
            <a:xfrm>
              <a:off x="7656492" y="3777214"/>
              <a:ext cx="3917106" cy="26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Model Evaluation</a:t>
              </a:r>
            </a:p>
          </p:txBody>
        </p:sp>
      </p:grpSp>
      <p:grpSp>
        <p:nvGrpSpPr>
          <p:cNvPr id="142" name="Group 59"/>
          <p:cNvGrpSpPr/>
          <p:nvPr/>
        </p:nvGrpSpPr>
        <p:grpSpPr>
          <a:xfrm>
            <a:off x="4538980" y="3175000"/>
            <a:ext cx="2115820" cy="1461770"/>
            <a:chOff x="7656492" y="2492609"/>
            <a:chExt cx="4475977" cy="1547495"/>
          </a:xfrm>
        </p:grpSpPr>
        <p:sp>
          <p:nvSpPr>
            <p:cNvPr id="143" name="TextBox 60"/>
            <p:cNvSpPr txBox="1"/>
            <p:nvPr>
              <p:custDataLst>
                <p:tags r:id="rId9"/>
              </p:custDataLst>
            </p:nvPr>
          </p:nvSpPr>
          <p:spPr>
            <a:xfrm>
              <a:off x="7656492" y="2492609"/>
              <a:ext cx="4475977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Advanced Prediction Techniques</a:t>
              </a:r>
            </a:p>
          </p:txBody>
        </p:sp>
        <p:sp>
          <p:nvSpPr>
            <p:cNvPr id="144" name="TextBox 62"/>
            <p:cNvSpPr txBox="1"/>
            <p:nvPr>
              <p:custDataLst>
                <p:tags r:id="rId10"/>
              </p:custDataLst>
            </p:nvPr>
          </p:nvSpPr>
          <p:spPr>
            <a:xfrm>
              <a:off x="7656492" y="3118084"/>
              <a:ext cx="3917106" cy="43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Factor Importance Analysis</a:t>
              </a:r>
            </a:p>
          </p:txBody>
        </p:sp>
        <p:sp>
          <p:nvSpPr>
            <p:cNvPr id="145" name="TextBox 64"/>
            <p:cNvSpPr txBox="1"/>
            <p:nvPr>
              <p:custDataLst>
                <p:tags r:id="rId11"/>
              </p:custDataLst>
            </p:nvPr>
          </p:nvSpPr>
          <p:spPr>
            <a:xfrm>
              <a:off x="7656492" y="3777214"/>
              <a:ext cx="4475977" cy="26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>
                  <a:cs typeface="Arial" panose="020B0604020202090204" pitchFamily="34" charset="0"/>
                </a:rPr>
                <a:t>Geospatial Analysis</a:t>
              </a:r>
            </a:p>
          </p:txBody>
        </p:sp>
      </p:grpSp>
      <p:grpSp>
        <p:nvGrpSpPr>
          <p:cNvPr id="146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147" name="Arrow: Chevron 17"/>
            <p:cNvSpPr/>
            <p:nvPr>
              <p:custDataLst>
                <p:tags r:id="rId5"/>
              </p:custDataLst>
            </p:nvPr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Arrow: Pentagon 18"/>
            <p:cNvSpPr/>
            <p:nvPr>
              <p:custDataLst>
                <p:tags r:id="rId6"/>
              </p:custDataLst>
            </p:nvPr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row: Chevron 19"/>
            <p:cNvSpPr/>
            <p:nvPr>
              <p:custDataLst>
                <p:tags r:id="rId7"/>
              </p:custDataLst>
            </p:nvPr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Arrow: Chevron 20"/>
            <p:cNvSpPr/>
            <p:nvPr>
              <p:custDataLst>
                <p:tags r:id="rId8"/>
              </p:custDataLst>
            </p:nvPr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 Placeholder 13"/>
          <p:cNvSpPr txBox="1"/>
          <p:nvPr>
            <p:custDataLst>
              <p:tags r:id="rId4"/>
            </p:custDataLst>
          </p:nvPr>
        </p:nvSpPr>
        <p:spPr>
          <a:xfrm>
            <a:off x="605970" y="204656"/>
            <a:ext cx="5567498" cy="1325322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/>
              </a:rPr>
              <a:t>Functionality</a:t>
            </a:r>
            <a:endParaRPr lang="en-US" altLang="ko-KR" sz="3600" b="1">
              <a:solidFill>
                <a:schemeClr val="bg1"/>
              </a:solidFill>
              <a:latin typeface="+mj-lt"/>
              <a:cs typeface="Arial" panose="020B060402020209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6D27E9-E4D7-B918-BB10-C5C7F3C886B8}"/>
              </a:ext>
            </a:extLst>
          </p:cNvPr>
          <p:cNvSpPr txBox="1"/>
          <p:nvPr/>
        </p:nvSpPr>
        <p:spPr>
          <a:xfrm>
            <a:off x="7848600" y="409574"/>
            <a:ext cx="3924300" cy="57708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u="sng">
                <a:ea typeface="+mn-lt"/>
                <a:cs typeface="+mn-lt"/>
              </a:rPr>
              <a:t>Possible Models:</a:t>
            </a:r>
            <a:endParaRPr lang="en-CA" sz="2800" u="sng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CA" altLang="zh-CN" sz="2000">
                <a:cs typeface="Arial"/>
              </a:rPr>
              <a:t>1. Multivariable linear regression</a:t>
            </a:r>
            <a:endParaRPr lang="zh-CN" altLang="en-US" sz="2000"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CA" altLang="zh-CN" sz="2000">
                <a:cs typeface="Arial"/>
              </a:rPr>
              <a:t>2</a:t>
            </a:r>
            <a:r>
              <a:rPr lang="en-CA" altLang="zh-CN" sz="2000">
                <a:ea typeface="Arial Unicode MS"/>
                <a:cs typeface="+mn-lt"/>
              </a:rPr>
              <a:t>. Decision</a:t>
            </a:r>
            <a:r>
              <a:rPr lang="en-CA" altLang="zh-CN" sz="2000">
                <a:cs typeface="Arial"/>
              </a:rPr>
              <a:t> tree regression</a:t>
            </a:r>
            <a:endParaRPr lang="zh-CN" altLang="en-US" sz="2000"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CA" altLang="zh-CN" sz="2000">
                <a:cs typeface="Arial"/>
              </a:rPr>
              <a:t>3</a:t>
            </a:r>
            <a:r>
              <a:rPr lang="en-CA" altLang="zh-CN" sz="2000">
                <a:ea typeface="Arial Unicode MS"/>
                <a:cs typeface="+mn-lt"/>
              </a:rPr>
              <a:t>. Random</a:t>
            </a:r>
            <a:r>
              <a:rPr lang="en-CA" altLang="zh-CN" sz="2000">
                <a:cs typeface="Arial"/>
              </a:rPr>
              <a:t> forest regression</a:t>
            </a:r>
            <a:endParaRPr lang="zh-CN" sz="2000">
              <a:cs typeface="Arial"/>
            </a:endParaRPr>
          </a:p>
          <a:p>
            <a:endParaRPr lang="en-CA" altLang="zh-CN" sz="2400">
              <a:ea typeface="Arial Unicode MS"/>
              <a:cs typeface="+mn-lt"/>
            </a:endParaRPr>
          </a:p>
          <a:p>
            <a:endParaRPr lang="en-CA" altLang="zh-CN" sz="2400">
              <a:ea typeface="Arial Unicode MS"/>
              <a:cs typeface="+mn-lt"/>
            </a:endParaRPr>
          </a:p>
          <a:p>
            <a:r>
              <a:rPr lang="en-CA" sz="2800" b="1" u="sng">
                <a:ea typeface="+mn-lt"/>
                <a:cs typeface="+mn-lt"/>
              </a:rPr>
              <a:t>Possible Measures:</a:t>
            </a:r>
            <a:endParaRPr lang="en-CA" altLang="zh-CN" sz="2800" b="1" u="sng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CA" sz="2000">
                <a:cs typeface="Arial"/>
              </a:rPr>
              <a:t>1. Feature engineering</a:t>
            </a:r>
            <a:endParaRPr lang="en-CA" sz="2400" b="1"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CA" sz="2000">
                <a:cs typeface="Arial"/>
              </a:rPr>
              <a:t>2. Cross-validation</a:t>
            </a:r>
            <a:endParaRPr lang="en-CA" sz="2400" b="1"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CA" sz="2000">
                <a:cs typeface="Arial"/>
              </a:rPr>
              <a:t>3. Hyperparameters tuning</a:t>
            </a:r>
            <a:endParaRPr lang="en-CA" sz="2400" b="1">
              <a:cs typeface="Arial"/>
            </a:endParaRPr>
          </a:p>
          <a:p>
            <a:endParaRPr lang="en-CA" altLang="zh-CN" sz="1100" u="sng"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378447-0B52-11B0-F0E7-EF83EA234F1E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60517" y="1821016"/>
            <a:ext cx="2501506" cy="4118440"/>
            <a:chOff x="9298642" y="1857286"/>
            <a:chExt cx="2501506" cy="4118440"/>
          </a:xfrm>
          <a:effectLst/>
        </p:grpSpPr>
        <p:grpSp>
          <p:nvGrpSpPr>
            <p:cNvPr id="4" name="Group 3"/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8" name="Rounded Rectangle 3"/>
              <p:cNvSpPr/>
              <p:nvPr>
                <p:custDataLst>
                  <p:tags r:id="rId24"/>
                </p:custDataLst>
              </p:nvPr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Freeform: Shape 8"/>
              <p:cNvSpPr/>
              <p:nvPr>
                <p:custDataLst>
                  <p:tags r:id="rId25"/>
                </p:custDataLst>
              </p:nvPr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>
              <p:custDataLst>
                <p:tags r:id="rId21"/>
              </p:custDataLst>
            </p:nvPr>
          </p:nvSpPr>
          <p:spPr>
            <a:xfrm>
              <a:off x="9298642" y="2757081"/>
              <a:ext cx="2357120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Evaluates the performance of the model and makes necessary adjustments and optimizations to improve prediction accuracy. </a:t>
              </a:r>
            </a:p>
          </p:txBody>
        </p:sp>
        <p:sp>
          <p:nvSpPr>
            <p:cNvPr id="6" name="TextBox 5"/>
            <p:cNvSpPr txBox="1"/>
            <p:nvPr>
              <p:custDataLst>
                <p:tags r:id="rId22"/>
              </p:custDataLst>
            </p:nvPr>
          </p:nvSpPr>
          <p:spPr>
            <a:xfrm>
              <a:off x="9379287" y="1925231"/>
              <a:ext cx="2022475" cy="4546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b="1">
                  <a:solidFill>
                    <a:schemeClr val="accent4"/>
                  </a:solidFill>
                </a:rPr>
                <a:t>Evaluation</a:t>
              </a:r>
            </a:p>
            <a:p>
              <a:pPr algn="ctr"/>
              <a:r>
                <a:rPr lang="en-US" altLang="ko-KR" sz="1600" b="1">
                  <a:solidFill>
                    <a:schemeClr val="accent4"/>
                  </a:solidFill>
                </a:rPr>
                <a:t>&amp; </a:t>
              </a:r>
            </a:p>
            <a:p>
              <a:pPr algn="ctr"/>
              <a:r>
                <a:rPr lang="en-US" altLang="ko-KR" sz="1600" b="1">
                  <a:solidFill>
                    <a:schemeClr val="accent4"/>
                  </a:solidFill>
                </a:rPr>
                <a:t>Optimization</a:t>
              </a:r>
            </a:p>
          </p:txBody>
        </p:sp>
        <p:sp>
          <p:nvSpPr>
            <p:cNvPr id="7" name="TextBox 6"/>
            <p:cNvSpPr txBox="1"/>
            <p:nvPr>
              <p:custDataLst>
                <p:tags r:id="rId23"/>
              </p:custDataLst>
            </p:nvPr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</a:rPr>
                <a:t>04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53977" y="1821016"/>
            <a:ext cx="2685656" cy="4118440"/>
            <a:chOff x="9114492" y="1857286"/>
            <a:chExt cx="2685656" cy="4118440"/>
          </a:xfrm>
          <a:effectLst/>
        </p:grpSpPr>
        <p:grpSp>
          <p:nvGrpSpPr>
            <p:cNvPr id="11" name="Group 10"/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15" name="Rounded Rectangle 3"/>
              <p:cNvSpPr/>
              <p:nvPr>
                <p:custDataLst>
                  <p:tags r:id="rId19"/>
                </p:custDataLst>
              </p:nvPr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3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" name="Freeform: Shape 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>
              <p:custDataLst>
                <p:tags r:id="rId16"/>
              </p:custDataLst>
            </p:nvPr>
          </p:nvSpPr>
          <p:spPr>
            <a:xfrm>
              <a:off x="9322772" y="2874556"/>
              <a:ext cx="2357755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Develop and optimize multivariate regression models to predict EV registration. </a:t>
              </a:r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>
              <p:custDataLst>
                <p:tags r:id="rId17"/>
              </p:custDataLst>
            </p:nvPr>
          </p:nvSpPr>
          <p:spPr>
            <a:xfrm>
              <a:off x="9114492" y="2115096"/>
              <a:ext cx="2407920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700" b="1">
                  <a:solidFill>
                    <a:schemeClr val="accent3"/>
                  </a:solidFill>
                </a:rPr>
                <a:t>Predictive Modeling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18"/>
              </p:custDataLst>
            </p:nvPr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</a:rPr>
                <a:t>03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16"/>
          <p:cNvGrpSpPr/>
          <p:nvPr/>
        </p:nvGrpSpPr>
        <p:grpSpPr>
          <a:xfrm>
            <a:off x="645417" y="1821016"/>
            <a:ext cx="2449436" cy="4118440"/>
            <a:chOff x="9350712" y="1857286"/>
            <a:chExt cx="2449436" cy="4118440"/>
          </a:xfrm>
          <a:effectLst/>
        </p:grpSpPr>
        <p:grpSp>
          <p:nvGrpSpPr>
            <p:cNvPr id="34" name="Group 17"/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35" name="Rounded Rectangle 3"/>
              <p:cNvSpPr/>
              <p:nvPr>
                <p:custDataLst>
                  <p:tags r:id="rId14"/>
                </p:custDataLst>
              </p:nvPr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Freeform: Shap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7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9581217" y="2784386"/>
              <a:ext cx="1838960" cy="2188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Responsible for collecting data from various sources and cleaning, integrating and formatting them.</a:t>
              </a:r>
            </a:p>
          </p:txBody>
        </p:sp>
        <p:sp>
          <p:nvSpPr>
            <p:cNvPr id="38" name="TextBox 19"/>
            <p:cNvSpPr txBox="1"/>
            <p:nvPr>
              <p:custDataLst>
                <p:tags r:id="rId12"/>
              </p:custDataLst>
            </p:nvPr>
          </p:nvSpPr>
          <p:spPr>
            <a:xfrm>
              <a:off x="9386272" y="2096046"/>
              <a:ext cx="20504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>
                  <a:solidFill>
                    <a:schemeClr val="accent1"/>
                  </a:solidFill>
                </a:rPr>
                <a:t>Data Processing</a:t>
              </a:r>
            </a:p>
          </p:txBody>
        </p:sp>
        <p:sp>
          <p:nvSpPr>
            <p:cNvPr id="39" name="TextBox 20"/>
            <p:cNvSpPr txBox="1"/>
            <p:nvPr>
              <p:custDataLst>
                <p:tags r:id="rId13"/>
              </p:custDataLst>
            </p:nvPr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23"/>
          <p:cNvGrpSpPr/>
          <p:nvPr/>
        </p:nvGrpSpPr>
        <p:grpSpPr>
          <a:xfrm>
            <a:off x="2561027" y="1821016"/>
            <a:ext cx="3356216" cy="4118440"/>
            <a:chOff x="8443932" y="1857286"/>
            <a:chExt cx="3356216" cy="4118440"/>
          </a:xfrm>
          <a:effectLst/>
        </p:grpSpPr>
        <p:grpSp>
          <p:nvGrpSpPr>
            <p:cNvPr id="41" name="Group 24"/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42" name="Rounded Rectangle 3"/>
              <p:cNvSpPr/>
              <p:nvPr>
                <p:custDataLst>
                  <p:tags r:id="rId9"/>
                </p:custDataLst>
              </p:nvPr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reeform: Shape 2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4" name="TextBox 25"/>
            <p:cNvSpPr txBox="1"/>
            <p:nvPr>
              <p:custDataLst>
                <p:tags r:id="rId6"/>
              </p:custDataLst>
            </p:nvPr>
          </p:nvSpPr>
          <p:spPr>
            <a:xfrm>
              <a:off x="9369762" y="2844076"/>
              <a:ext cx="2237740" cy="24714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Realize descriptive statistical analysis and correlation analysis to provide the basis for in-depth analysis.</a:t>
              </a:r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26"/>
            <p:cNvSpPr txBox="1"/>
            <p:nvPr>
              <p:custDataLst>
                <p:tags r:id="rId7"/>
              </p:custDataLst>
            </p:nvPr>
          </p:nvSpPr>
          <p:spPr>
            <a:xfrm>
              <a:off x="8443932" y="2113191"/>
              <a:ext cx="3033395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700" b="1">
                  <a:solidFill>
                    <a:schemeClr val="accent2"/>
                  </a:solidFill>
                </a:rPr>
                <a:t>Statistical Analysis</a:t>
              </a:r>
            </a:p>
          </p:txBody>
        </p:sp>
        <p:sp>
          <p:nvSpPr>
            <p:cNvPr id="46" name="TextBox 27"/>
            <p:cNvSpPr txBox="1"/>
            <p:nvPr>
              <p:custDataLst>
                <p:tags r:id="rId8"/>
              </p:custDataLst>
            </p:nvPr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</a:rPr>
                <a:t>02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74" name="Arrow: Chevron 17"/>
            <p:cNvSpPr/>
            <p:nvPr>
              <p:custDataLst>
                <p:tags r:id="rId2"/>
              </p:custDataLst>
            </p:nvPr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rrow: Pentagon 18"/>
            <p:cNvSpPr/>
            <p:nvPr>
              <p:custDataLst>
                <p:tags r:id="rId3"/>
              </p:custDataLst>
            </p:nvPr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Chevron 19"/>
            <p:cNvSpPr/>
            <p:nvPr>
              <p:custDataLst>
                <p:tags r:id="rId4"/>
              </p:custDataLst>
            </p:nvPr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Arrow: Chevron 20"/>
            <p:cNvSpPr/>
            <p:nvPr>
              <p:custDataLst>
                <p:tags r:id="rId5"/>
              </p:custDataLst>
            </p:nvPr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 Placeholder 13"/>
          <p:cNvSpPr txBox="1"/>
          <p:nvPr>
            <p:custDataLst>
              <p:tags r:id="rId1"/>
            </p:custDataLst>
          </p:nvPr>
        </p:nvSpPr>
        <p:spPr>
          <a:xfrm>
            <a:off x="605970" y="20465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Project Organization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7B01FC-B9AB-322C-FA00-AC0BB63E6030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6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6"/>
          <p:cNvGrpSpPr/>
          <p:nvPr/>
        </p:nvGrpSpPr>
        <p:grpSpPr>
          <a:xfrm>
            <a:off x="-1" y="413149"/>
            <a:ext cx="7601830" cy="1005840"/>
            <a:chOff x="0" y="545888"/>
            <a:chExt cx="7601830" cy="1005840"/>
          </a:xfrm>
        </p:grpSpPr>
        <p:sp>
          <p:nvSpPr>
            <p:cNvPr id="74" name="Arrow: Chevron 17"/>
            <p:cNvSpPr/>
            <p:nvPr>
              <p:custDataLst>
                <p:tags r:id="rId2"/>
              </p:custDataLst>
            </p:nvPr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rrow: Pentagon 18"/>
            <p:cNvSpPr/>
            <p:nvPr>
              <p:custDataLst>
                <p:tags r:id="rId3"/>
              </p:custDataLst>
            </p:nvPr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Chevron 19"/>
            <p:cNvSpPr/>
            <p:nvPr>
              <p:custDataLst>
                <p:tags r:id="rId4"/>
              </p:custDataLst>
            </p:nvPr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Arrow: Chevron 20"/>
            <p:cNvSpPr/>
            <p:nvPr>
              <p:custDataLst>
                <p:tags r:id="rId5"/>
              </p:custDataLst>
            </p:nvPr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 Placeholder 13"/>
          <p:cNvSpPr txBox="1"/>
          <p:nvPr>
            <p:custDataLst>
              <p:tags r:id="rId1"/>
            </p:custDataLst>
          </p:nvPr>
        </p:nvSpPr>
        <p:spPr>
          <a:xfrm>
            <a:off x="605970" y="204656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>
                <a:solidFill>
                  <a:schemeClr val="bg1"/>
                </a:solidFill>
                <a:latin typeface="+mj-lt"/>
                <a:cs typeface="Arial" panose="020B0604020202090204" pitchFamily="34" charset="0"/>
              </a:rPr>
              <a:t>Project Timeline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6C928-EE45-E994-B21E-0837708ADE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" y="1686379"/>
            <a:ext cx="11974512" cy="426940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4E271B-4D1A-A929-8F92-833E4D7E2CB7}"/>
              </a:ext>
            </a:extLst>
          </p:cNvPr>
          <p:cNvSpPr txBox="1"/>
          <p:nvPr/>
        </p:nvSpPr>
        <p:spPr>
          <a:xfrm>
            <a:off x="11357918" y="6456405"/>
            <a:ext cx="9164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7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8">
            <a:extLst>
              <a:ext uri="{FF2B5EF4-FFF2-40B4-BE49-F238E27FC236}">
                <a16:creationId xmlns:a16="http://schemas.microsoft.com/office/drawing/2014/main" id="{0A3C9501-E3EB-2BDD-49EA-4CBEBA0BD9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4949" y="2577140"/>
            <a:ext cx="12623050" cy="1005840"/>
          </a:xfrm>
          <a:prstGeom prst="homePlate">
            <a:avLst>
              <a:gd name="adj" fmla="val 4090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385388-FFF1-FC29-626C-7728C7D63F27}"/>
              </a:ext>
            </a:extLst>
          </p:cNvPr>
          <p:cNvSpPr txBox="1"/>
          <p:nvPr/>
        </p:nvSpPr>
        <p:spPr>
          <a:xfrm>
            <a:off x="4251158" y="2787316"/>
            <a:ext cx="40105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Arial Bold"/>
                <a:cs typeface="Arial Bold"/>
              </a:rPr>
              <a:t>Thank You！</a:t>
            </a:r>
          </a:p>
        </p:txBody>
      </p:sp>
    </p:spTree>
    <p:extLst>
      <p:ext uri="{BB962C8B-B14F-4D97-AF65-F5344CB8AC3E}">
        <p14:creationId xmlns:p14="http://schemas.microsoft.com/office/powerpoint/2010/main" val="1316503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32*217"/>
  <p:tag name="TABLE_ENDDRAG_RECT" val="70*131*832*2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C13AD75A4E34196952927C042807D" ma:contentTypeVersion="4" ma:contentTypeDescription="Create a new document." ma:contentTypeScope="" ma:versionID="eb55f44f6832d152818918303f365177">
  <xsd:schema xmlns:xsd="http://www.w3.org/2001/XMLSchema" xmlns:xs="http://www.w3.org/2001/XMLSchema" xmlns:p="http://schemas.microsoft.com/office/2006/metadata/properties" xmlns:ns2="747f41b5-16ce-47b3-936c-e8534cbc4d3a" targetNamespace="http://schemas.microsoft.com/office/2006/metadata/properties" ma:root="true" ma:fieldsID="3cf5dd85cfc93ef4aa209e96ede3f2a5" ns2:_="">
    <xsd:import namespace="747f41b5-16ce-47b3-936c-e8534cbc4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f41b5-16ce-47b3-936c-e8534cbc4d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D530C-4C7C-41CC-9CD9-0D8FE7AFEA09}">
  <ds:schemaRefs>
    <ds:schemaRef ds:uri="747f41b5-16ce-47b3-936c-e8534cbc4d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69A71E-33D3-4EA1-BFAF-F6084A048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B23AD-B071-4CC6-9D24-216E473104EF}">
  <ds:schemaRefs>
    <ds:schemaRef ds:uri="747f41b5-16ce-47b3-936c-e8534cbc4d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9</Slides>
  <Notes>8</Notes>
  <HiddenSlides>0</HiddenSlide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19</cp:revision>
  <dcterms:created xsi:type="dcterms:W3CDTF">2024-01-31T04:06:28Z</dcterms:created>
  <dcterms:modified xsi:type="dcterms:W3CDTF">2024-02-01T01:29:13Z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2370B1DC1AE41FD8AAFDB765F0E4322E_43</vt:lpwstr>
  </property>
  <property fmtid="{D5CDD505-2E9C-101B-9397-08002B2CF9AE}" pid="3" name="KSOProductBuildVer">
    <vt:lpwstr>2052-6.4.0.8550</vt:lpwstr>
  </property>
  <property fmtid="{D5CDD505-2E9C-101B-9397-08002B2CF9AE}" pid="4" name="ContentTypeId">
    <vt:lpwstr>0x010100910C13AD75A4E34196952927C042807D</vt:lpwstr>
  </property>
</Properties>
</file>