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98" r:id="rId2"/>
    <p:sldId id="399" r:id="rId3"/>
    <p:sldId id="400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53" autoAdjust="0"/>
    <p:restoredTop sz="94468" autoAdjust="0"/>
  </p:normalViewPr>
  <p:slideViewPr>
    <p:cSldViewPr>
      <p:cViewPr>
        <p:scale>
          <a:sx n="100" d="100"/>
          <a:sy n="100" d="100"/>
        </p:scale>
        <p:origin x="-85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hdphoto" Target="../media/hdphoto1.wdp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10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2057400" y="2657910"/>
            <a:ext cx="5334000" cy="359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5334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</a:t>
            </a:r>
            <a:r>
              <a:rPr lang="en-US" sz="2800" dirty="0" smtClean="0"/>
              <a:t>design </a:t>
            </a:r>
            <a:r>
              <a:rPr lang="en-US" sz="2800" dirty="0" smtClean="0"/>
              <a:t>below </a:t>
            </a:r>
            <a:r>
              <a:rPr lang="en-US" sz="2800" dirty="0" smtClean="0"/>
              <a:t>and </a:t>
            </a:r>
            <a:r>
              <a:rPr lang="en-US" sz="2800" dirty="0"/>
              <a:t>the HTML markup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17235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7467600" cy="5723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1274</TotalTime>
  <Words>57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Slide 1</vt:lpstr>
      <vt:lpstr>Slide 2</vt:lpstr>
      <vt:lpstr>Slide 3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Slavi</cp:lastModifiedBy>
  <cp:revision>319</cp:revision>
  <dcterms:created xsi:type="dcterms:W3CDTF">2007-12-08T16:03:35Z</dcterms:created>
  <dcterms:modified xsi:type="dcterms:W3CDTF">2014-01-30T13:28:00Z</dcterms:modified>
  <cp:category>software engineering</cp:category>
</cp:coreProperties>
</file>