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97" r:id="rId3"/>
    <p:sldId id="295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95217"/>
            <a:ext cx="8686800" cy="5791200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389" y="2322690"/>
            <a:ext cx="7349208" cy="40318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3494"/>
            <a:ext cx="8686800" cy="147279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You </a:t>
            </a:r>
            <a:r>
              <a:rPr lang="en-US" sz="2800" dirty="0" smtClean="0"/>
              <a:t>are given prewritten HTML and CSS code</a:t>
            </a:r>
            <a:r>
              <a:rPr lang="en-US" sz="2600" dirty="0" smtClean="0"/>
              <a:t>. Expand this code to make the web page to look exactly like the </a:t>
            </a:r>
            <a:r>
              <a:rPr lang="en-US" sz="2600" dirty="0" smtClean="0"/>
              <a:t>image below:</a:t>
            </a:r>
            <a:endParaRPr lang="en-US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3122"/>
          <a:stretch>
            <a:fillRect/>
          </a:stretch>
        </p:blipFill>
        <p:spPr>
          <a:xfrm>
            <a:off x="596685" y="2094802"/>
            <a:ext cx="8015867" cy="43524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40974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46" y="2078644"/>
            <a:ext cx="7639679" cy="3764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6550"/>
            <a:ext cx="8686800" cy="59487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</a:t>
            </a:r>
            <a:r>
              <a:rPr lang="en-US" sz="2800" dirty="0" smtClean="0"/>
              <a:t>view</a:t>
            </a:r>
          </a:p>
          <a:p>
            <a:pPr marL="514350" indent="-51435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</a:t>
            </a:r>
            <a:r>
              <a:rPr lang="en-US" sz="2600" dirty="0" smtClean="0"/>
              <a:t>look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the </a:t>
            </a:r>
            <a:r>
              <a:rPr lang="en-US" sz="2600" dirty="0" smtClean="0"/>
              <a:t>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endParaRPr lang="en-US" sz="26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effects for the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buttons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</a:t>
            </a:r>
            <a:r>
              <a:rPr lang="en-US" sz="2600" dirty="0" smtClean="0"/>
              <a:t>calculator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should not have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3704103" y="1696451"/>
            <a:ext cx="4998195" cy="465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3227377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2063</TotalTime>
  <Words>68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Slavi</cp:lastModifiedBy>
  <cp:revision>123</cp:revision>
  <dcterms:created xsi:type="dcterms:W3CDTF">2013-01-02T10:10:36Z</dcterms:created>
  <dcterms:modified xsi:type="dcterms:W3CDTF">2014-01-30T13:40:13Z</dcterms:modified>
</cp:coreProperties>
</file>