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Default Extension="wdp" ContentType="image/vnd.ms-photo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06" r:id="rId2"/>
    <p:sldId id="308" r:id="rId3"/>
    <p:sldId id="309" r:id="rId4"/>
    <p:sldId id="310" r:id="rId5"/>
    <p:sldId id="31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AEA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8" d="100"/>
          <a:sy n="98" d="100"/>
        </p:scale>
        <p:origin x="-994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hyperlink" Target="http://kursove-uroci-knigi-obuchenie-programirane-web-design-csharp.info/" TargetMode="External"/><Relationship Id="rId13" Type="http://schemas.openxmlformats.org/officeDocument/2006/relationships/hyperlink" Target="http://mvccourse.telerik.com/" TargetMode="External"/><Relationship Id="rId18" Type="http://schemas.openxmlformats.org/officeDocument/2006/relationships/hyperlink" Target="http://algoacademy.telerik.com/" TargetMode="Externa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mobiledevcourse.telerik.com/" TargetMode="External"/><Relationship Id="rId7" Type="http://schemas.openxmlformats.org/officeDocument/2006/relationships/hyperlink" Target="http://forums.academy.telerik.com/" TargetMode="External"/><Relationship Id="rId12" Type="http://schemas.openxmlformats.org/officeDocument/2006/relationships/hyperlink" Target="http://schoolacademy.telerik.com/" TargetMode="External"/><Relationship Id="rId17" Type="http://schemas.openxmlformats.org/officeDocument/2006/relationships/hyperlink" Target="http://codecourse.telerik.com/" TargetMode="External"/><Relationship Id="rId25" Type="http://schemas.openxmlformats.org/officeDocument/2006/relationships/hyperlink" Target="http://csharpfundamentals.telerik.com/" TargetMode="Externa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www.nakov.com/" TargetMode="External"/><Relationship Id="rId20" Type="http://schemas.openxmlformats.org/officeDocument/2006/relationships/hyperlink" Target="http://academy.telerik.com/" TargetMode="External"/><Relationship Id="rId29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hyperlink" Target="http://html5course.telerik.com/" TargetMode="External"/><Relationship Id="rId24" Type="http://schemas.openxmlformats.org/officeDocument/2006/relationships/hyperlink" Target="http://www.nikolay.it/" TargetMode="Externa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www.bgcoder.com/" TargetMode="External"/><Relationship Id="rId23" Type="http://schemas.openxmlformats.org/officeDocument/2006/relationships/hyperlink" Target="http://www.minkov.it/" TargetMode="External"/><Relationship Id="rId28" Type="http://schemas.openxmlformats.org/officeDocument/2006/relationships/image" Target="../media/image3.png"/><Relationship Id="rId10" Type="http://schemas.openxmlformats.org/officeDocument/2006/relationships/hyperlink" Target="http://seocourse.telerik.com/" TargetMode="External"/><Relationship Id="rId19" Type="http://schemas.openxmlformats.org/officeDocument/2006/relationships/hyperlink" Target="http://aspnetcourse.telerik.com/" TargetMode="External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www.telerik-kids.com/" TargetMode="External"/><Relationship Id="rId14" Type="http://schemas.openxmlformats.org/officeDocument/2006/relationships/hyperlink" Target="http://clouddevcourse.telerik.com/" TargetMode="External"/><Relationship Id="rId22" Type="http://schemas.openxmlformats.org/officeDocument/2006/relationships/hyperlink" Target="http://www.introprogramming.info/" TargetMode="External"/><Relationship Id="rId27" Type="http://schemas.openxmlformats.org/officeDocument/2006/relationships/image" Target="../media/image2.png"/><Relationship Id="rId30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5401" y="304800"/>
            <a:ext cx="1816798" cy="331718"/>
            <a:chOff x="1236228" y="1523999"/>
            <a:chExt cx="4351212" cy="3261410"/>
          </a:xfrm>
          <a:solidFill>
            <a:schemeClr val="bg1"/>
          </a:solidFill>
        </p:grpSpPr>
        <p:sp>
          <p:nvSpPr>
            <p:cNvPr id="10" name="TextBox 9">
              <a:hlinkClick r:id="rId7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8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2" name="TextBox 11">
              <a:hlinkClick r:id="rId9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10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11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TextBox 14">
              <a:hlinkClick r:id="rId12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hlinkClick r:id="rId13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Box 17">
              <a:hlinkClick r:id="rId14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9" name="TextBox 18">
              <a:hlinkClick r:id="rId15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16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TextBox 20">
              <a:hlinkClick r:id="rId17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2" name="TextBox 21">
              <a:hlinkClick r:id="rId18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3" name="TextBox 22">
              <a:hlinkClick r:id="rId19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4" name="TextBox 23">
              <a:hlinkClick r:id="rId20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21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6" name="TextBox 25">
              <a:hlinkClick r:id="rId22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7" name="TextBox 26">
              <a:hlinkClick r:id="rId23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hlinkClick r:id="rId24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hlinkClick r:id="rId25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27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8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Telerik Academy for Software Engineers - http://academy.telerik.com"/>
          <p:cNvPicPr>
            <a:picLocks noChangeAspect="1" noChangeArrowheads="1"/>
          </p:cNvPicPr>
          <p:nvPr/>
        </p:nvPicPr>
        <p:blipFill>
          <a:blip r:embed="rId29">
            <a:extLst>
              <a:ext uri="{BEBA8EAE-BF5A-486C-A8C5-ECC9F3942E4B}">
                <a14:imgProps xmlns="" xmlns:a14="http://schemas.microsoft.com/office/drawing/2010/main">
                  <a14:imgLayer r:embed="rId30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304800"/>
            <a:ext cx="8686800" cy="5791200"/>
          </a:xfrm>
        </p:spPr>
        <p:txBody>
          <a:bodyPr/>
          <a:lstStyle/>
          <a:p>
            <a:pPr marL="401638" indent="-401638">
              <a:buFont typeface="+mj-lt"/>
              <a:buAutoNum type="arabicPeriod"/>
            </a:pPr>
            <a:r>
              <a:rPr lang="en-US" sz="2800" dirty="0" smtClean="0"/>
              <a:t>Create tree view like the following:</a:t>
            </a:r>
          </a:p>
          <a:p>
            <a:pPr marL="804863" lvl="1" indent="-457200"/>
            <a:r>
              <a:rPr lang="en-US" sz="2600" dirty="0" smtClean="0"/>
              <a:t>When the mouse goes over an item </a:t>
            </a:r>
            <a:r>
              <a:rPr lang="en-US" sz="2600" dirty="0"/>
              <a:t/>
            </a:r>
            <a:br>
              <a:rPr lang="en-US" sz="2600" dirty="0"/>
            </a:br>
            <a:r>
              <a:rPr lang="en-US" sz="2600" dirty="0" smtClean="0"/>
              <a:t>the sub list should be shown</a:t>
            </a:r>
          </a:p>
          <a:p>
            <a:pPr marL="804863" lvl="1" indent="-457200"/>
            <a:r>
              <a:rPr lang="en-US" sz="2600" dirty="0" smtClean="0"/>
              <a:t>The tree view should work with </a:t>
            </a:r>
            <a:br>
              <a:rPr lang="en-US" sz="2600" dirty="0" smtClean="0"/>
            </a:br>
            <a:r>
              <a:rPr lang="en-US" sz="2600" dirty="0" smtClean="0"/>
              <a:t>unlimited number of sub lists</a:t>
            </a:r>
          </a:p>
          <a:p>
            <a:endParaRPr lang="en-US" sz="2800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457200"/>
            <a:ext cx="1600200" cy="2293620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228600" y="3276600"/>
            <a:ext cx="5486400" cy="2971800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 startAt="2"/>
              <a:tabLst/>
            </a:pPr>
            <a:r>
              <a:rPr lang="en-US" sz="26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Create the following Web page using external CSS styles. Buttons should consist of PNG images with text over them.</a:t>
            </a:r>
            <a:endParaRPr lang="en-US" sz="2600" dirty="0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 l="3546"/>
          <a:stretch/>
        </p:blipFill>
        <p:spPr bwMode="auto">
          <a:xfrm>
            <a:off x="6019800" y="3276600"/>
            <a:ext cx="2289642" cy="3048000"/>
          </a:xfrm>
          <a:prstGeom prst="roundRect">
            <a:avLst>
              <a:gd name="adj" fmla="val 1799"/>
            </a:avLst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206121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8200" y="2438400"/>
            <a:ext cx="7620000" cy="3429000"/>
          </a:xfrm>
          <a:prstGeom prst="roundRect">
            <a:avLst>
              <a:gd name="adj" fmla="val 2141"/>
            </a:avLst>
          </a:prstGeom>
          <a:noFill/>
          <a:ln w="9525">
            <a:solidFill>
              <a:srgbClr val="80685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228600" y="152400"/>
            <a:ext cx="8382000" cy="2286000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 startAt="3"/>
            </a:pPr>
            <a:r>
              <a:rPr lang="en-US" sz="2800" dirty="0" smtClean="0"/>
              <a:t>Create the following Web page using HTML with external CSS file. Note that the images should be PNG with transparent background.</a:t>
            </a:r>
            <a:endParaRPr lang="en-US" sz="2800" dirty="0"/>
          </a:p>
        </p:txBody>
      </p:sp>
    </p:spTree>
    <p:extLst>
      <p:ext uri="{BB962C8B-B14F-4D97-AF65-F5344CB8AC3E}">
        <p14:creationId xmlns="" xmlns:p14="http://schemas.microsoft.com/office/powerpoint/2010/main" val="2413646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304800"/>
            <a:ext cx="8686800" cy="5715000"/>
          </a:xfrm>
        </p:spPr>
        <p:txBody>
          <a:bodyPr/>
          <a:lstStyle/>
          <a:p>
            <a:pPr marL="514350" indent="-514350">
              <a:buFont typeface="+mj-lt"/>
              <a:buAutoNum type="arabicPeriod" startAt="4"/>
              <a:defRPr/>
            </a:pPr>
            <a:r>
              <a:rPr lang="en-US" sz="3000" dirty="0" smtClean="0"/>
              <a:t>Given the picture below create the Web site</a:t>
            </a:r>
          </a:p>
          <a:p>
            <a:pPr marL="862013" lvl="1" indent="-514350">
              <a:defRPr/>
            </a:pPr>
            <a:r>
              <a:rPr lang="en-US" sz="2800" dirty="0" smtClean="0"/>
              <a:t>Use CSS and HTML 5</a:t>
            </a:r>
            <a:endParaRPr lang="bg-BG" sz="2800" dirty="0" smtClean="0"/>
          </a:p>
        </p:txBody>
      </p:sp>
      <p:pic>
        <p:nvPicPr>
          <p:cNvPr id="5" name="Picture 6" descr="CSS-Web-Sit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447800" y="1676399"/>
            <a:ext cx="6324600" cy="4672043"/>
          </a:xfrm>
          <a:prstGeom prst="roundRect">
            <a:avLst>
              <a:gd name="adj" fmla="val 697"/>
            </a:avLst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901693068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28600"/>
            <a:ext cx="8686800" cy="1447800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 startAt="5"/>
            </a:pPr>
            <a:r>
              <a:rPr lang="en-US" sz="2800" dirty="0" smtClean="0"/>
              <a:t>Create the following HTML 5 Page</a:t>
            </a:r>
          </a:p>
          <a:p>
            <a:pPr lvl="1">
              <a:lnSpc>
                <a:spcPct val="100000"/>
              </a:lnSpc>
            </a:pPr>
            <a:r>
              <a:rPr lang="en-US" sz="2600" dirty="0" smtClean="0"/>
              <a:t>Do it without tables</a:t>
            </a:r>
            <a:endParaRPr lang="en-US" sz="2600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95400" y="1639887"/>
            <a:ext cx="6553200" cy="4760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750520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9514" y="2209800"/>
            <a:ext cx="7572486" cy="4023665"/>
          </a:xfrm>
          <a:prstGeom prst="roundRect">
            <a:avLst>
              <a:gd name="adj" fmla="val 1219"/>
            </a:avLst>
          </a:prstGeom>
          <a:noFill/>
          <a:ln w="9525">
            <a:solidFill>
              <a:schemeClr val="accent5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228600" y="304800"/>
            <a:ext cx="8686800" cy="5486400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 startAt="6"/>
              <a:tabLst/>
            </a:pPr>
            <a:r>
              <a:rPr lang="en-US" sz="2800" dirty="0" smtClean="0"/>
              <a:t>Create the following Web page using HTML and external CSS. Using tables, inline styles and deprecated tags is not allowed.</a:t>
            </a:r>
            <a:endParaRPr lang="en-US" sz="2800" dirty="0"/>
          </a:p>
          <a:p>
            <a:pPr marL="0" indent="0">
              <a:buNone/>
            </a:pPr>
            <a:endParaRPr lang="en-US" sz="2800" dirty="0" smtClean="0"/>
          </a:p>
          <a:p>
            <a:pPr marL="514350" indent="-514350">
              <a:buFont typeface="+mj-lt"/>
              <a:buAutoNum type="arabicPeriod"/>
            </a:pPr>
            <a:endParaRPr lang="en-US" sz="2800" dirty="0"/>
          </a:p>
        </p:txBody>
      </p:sp>
    </p:spTree>
    <p:extLst>
      <p:ext uri="{BB962C8B-B14F-4D97-AF65-F5344CB8AC3E}">
        <p14:creationId xmlns="" xmlns:p14="http://schemas.microsoft.com/office/powerpoint/2010/main" val="171882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1477</TotalTime>
  <Words>104</Words>
  <Application>Microsoft Office PowerPoint</Application>
  <PresentationFormat>On-screen Show (4:3)</PresentationFormat>
  <Paragraphs>10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Telerik Academy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 Display</dc:title>
  <dc:creator>Doncho Minkov</dc:creator>
  <cp:lastModifiedBy>Slavi</cp:lastModifiedBy>
  <cp:revision>159</cp:revision>
  <dcterms:created xsi:type="dcterms:W3CDTF">2006-08-16T00:00:00Z</dcterms:created>
  <dcterms:modified xsi:type="dcterms:W3CDTF">2014-01-30T13:46:46Z</dcterms:modified>
</cp:coreProperties>
</file>