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9" r:id="rId2"/>
    <p:sldId id="262" r:id="rId3"/>
    <p:sldId id="260" r:id="rId4"/>
    <p:sldId id="267" r:id="rId5"/>
    <p:sldId id="271" r:id="rId6"/>
    <p:sldId id="272" r:id="rId7"/>
    <p:sldId id="276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93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13A9-C70D-4BCE-A3E7-03F47CA3ABB2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64067-0CDE-4E0A-8C09-B5089366B1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390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64067-0CDE-4E0A-8C09-B5089366B1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358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003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112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648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785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992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=""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73710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Plugin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66656"/>
            <a:ext cx="8686800" cy="4938944"/>
          </a:xfrm>
        </p:spPr>
        <p:txBody>
          <a:bodyPr/>
          <a:lstStyle/>
          <a:p>
            <a:r>
              <a:rPr lang="en-US" dirty="0" smtClean="0"/>
              <a:t>A Plugin is just a method that extends the jQuery objects prototype</a:t>
            </a:r>
          </a:p>
          <a:p>
            <a:pPr lvl="1"/>
            <a:r>
              <a:rPr lang="en-US" dirty="0" smtClean="0"/>
              <a:t>Enabling all jQuery objects to use this method</a:t>
            </a:r>
          </a:p>
          <a:p>
            <a:r>
              <a:rPr lang="en-US" dirty="0" smtClean="0"/>
              <a:t>Once a plugin is imported, it is used as regular jQuery method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fadeout()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hide()</a:t>
            </a:r>
          </a:p>
        </p:txBody>
      </p:sp>
    </p:spTree>
    <p:extLst>
      <p:ext uri="{BB962C8B-B14F-4D97-AF65-F5344CB8AC3E}">
        <p14:creationId xmlns="" xmlns:p14="http://schemas.microsoft.com/office/powerpoint/2010/main" val="158293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Plugins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595856"/>
          </a:xfrm>
        </p:spPr>
        <p:txBody>
          <a:bodyPr/>
          <a:lstStyle/>
          <a:p>
            <a:r>
              <a:rPr lang="en-US" dirty="0" smtClean="0"/>
              <a:t>jQuery has many ready-to-use plugins</a:t>
            </a:r>
          </a:p>
          <a:p>
            <a:pPr lvl="1"/>
            <a:r>
              <a:rPr lang="en-US" dirty="0" smtClean="0"/>
              <a:t>A library jQueryUI for UI controls</a:t>
            </a:r>
          </a:p>
          <a:p>
            <a:r>
              <a:rPr lang="en-US" dirty="0" smtClean="0"/>
              <a:t>Plugins for UI</a:t>
            </a:r>
          </a:p>
          <a:p>
            <a:pPr lvl="1"/>
            <a:r>
              <a:rPr lang="en-US" dirty="0" smtClean="0"/>
              <a:t>Tabs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Arrangeable elements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400" y="3369532"/>
            <a:ext cx="4005146" cy="400110"/>
          </a:xfrm>
        </p:spPr>
        <p:txBody>
          <a:bodyPr/>
          <a:lstStyle/>
          <a:p>
            <a:r>
              <a:rPr lang="en-US" dirty="0" smtClean="0"/>
              <a:t>$("#tabs-holder").tabs();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3400" y="4794808"/>
            <a:ext cx="40051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$("#grid" </a:t>
            </a:r>
            <a:r>
              <a:rPr lang="en-US" dirty="0"/>
              <a:t>).sortable();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46" y="2323898"/>
            <a:ext cx="3104998" cy="1445744"/>
          </a:xfrm>
          <a:prstGeom prst="roundRect">
            <a:avLst>
              <a:gd name="adj" fmla="val 2071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46" y="4076762"/>
            <a:ext cx="3104998" cy="2169245"/>
          </a:xfrm>
          <a:prstGeom prst="roundRect">
            <a:avLst>
              <a:gd name="adj" fmla="val 2071"/>
            </a:avLst>
          </a:prstGeom>
        </p:spPr>
      </p:pic>
    </p:spTree>
    <p:extLst>
      <p:ext uri="{BB962C8B-B14F-4D97-AF65-F5344CB8AC3E}">
        <p14:creationId xmlns="" xmlns:p14="http://schemas.microsoft.com/office/powerpoint/2010/main" val="24587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jQuery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67233"/>
          </a:xfrm>
        </p:spPr>
        <p:txBody>
          <a:bodyPr/>
          <a:lstStyle/>
          <a:p>
            <a:r>
              <a:rPr lang="en-US" dirty="0" smtClean="0"/>
              <a:t>jQuery has an easy way to extend the initial functionality with plugins</a:t>
            </a:r>
          </a:p>
          <a:p>
            <a:pPr lvl="1"/>
            <a:r>
              <a:rPr lang="en-US" dirty="0" smtClean="0"/>
              <a:t>Just create a regular JavaScript method and attach it to </a:t>
            </a:r>
            <a:r>
              <a:rPr lang="en-US" dirty="0" err="1" smtClean="0"/>
              <a:t>jQuery.fn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990388"/>
            <a:ext cx="8077200" cy="3477875"/>
          </a:xfrm>
        </p:spPr>
        <p:txBody>
          <a:bodyPr/>
          <a:lstStyle/>
          <a:p>
            <a:r>
              <a:rPr lang="en-US" dirty="0" smtClean="0"/>
              <a:t>(function($){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$.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fn.zoom</a:t>
            </a:r>
            <a:r>
              <a:rPr lang="en-US" dirty="0" smtClean="0"/>
              <a:t> = function(){  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$this </a:t>
            </a:r>
            <a:r>
              <a:rPr lang="en-US" dirty="0"/>
              <a:t>= </a:t>
            </a:r>
            <a:r>
              <a:rPr lang="en-US" dirty="0" smtClean="0"/>
              <a:t>$(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  $</a:t>
            </a:r>
            <a:r>
              <a:rPr lang="en-US" dirty="0" err="1" smtClean="0"/>
              <a:t>this.on</a:t>
            </a:r>
            <a:r>
              <a:rPr lang="en-US" dirty="0"/>
              <a:t>("mouseover", function()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//zoom in element</a:t>
            </a:r>
            <a:endParaRPr lang="en-US" dirty="0"/>
          </a:p>
          <a:p>
            <a:r>
              <a:rPr lang="en-US" dirty="0" smtClean="0"/>
              <a:t>    });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$</a:t>
            </a:r>
            <a:r>
              <a:rPr lang="en-US" dirty="0" err="1" smtClean="0"/>
              <a:t>this.on</a:t>
            </a:r>
            <a:r>
              <a:rPr lang="en-US" dirty="0"/>
              <a:t>("</a:t>
            </a:r>
            <a:r>
              <a:rPr lang="en-US" dirty="0" err="1"/>
              <a:t>mouseout</a:t>
            </a:r>
            <a:r>
              <a:rPr lang="en-US" dirty="0"/>
              <a:t>", function()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//zoom out element</a:t>
            </a:r>
            <a:endParaRPr lang="en-US" dirty="0"/>
          </a:p>
          <a:p>
            <a:r>
              <a:rPr lang="en-US" dirty="0" smtClean="0"/>
              <a:t>    });</a:t>
            </a:r>
          </a:p>
          <a:p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r>
              <a:rPr lang="en-US" dirty="0" smtClean="0"/>
              <a:t>}(jQuery));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449337" y="5575609"/>
            <a:ext cx="292161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$(".image").zoom();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in Plugins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46769"/>
          </a:xfrm>
        </p:spPr>
        <p:txBody>
          <a:bodyPr/>
          <a:lstStyle/>
          <a:p>
            <a:r>
              <a:rPr lang="en-US" dirty="0" smtClean="0"/>
              <a:t>Chaining is pretty good and useful feature</a:t>
            </a:r>
          </a:p>
          <a:p>
            <a:pPr lvl="1"/>
            <a:r>
              <a:rPr lang="en-US" dirty="0" smtClean="0"/>
              <a:t>Better to be implemented in our plugins</a:t>
            </a:r>
          </a:p>
          <a:p>
            <a:pPr lvl="1"/>
            <a:r>
              <a:rPr lang="en-US" dirty="0" smtClean="0"/>
              <a:t>Done easy, just return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at the end of the plugin function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95544" y="3557369"/>
            <a:ext cx="8077200" cy="2710266"/>
          </a:xfrm>
        </p:spPr>
        <p:txBody>
          <a:bodyPr/>
          <a:lstStyle/>
          <a:p>
            <a:r>
              <a:rPr lang="en-US" dirty="0"/>
              <a:t>(function($){</a:t>
            </a:r>
          </a:p>
          <a:p>
            <a:r>
              <a:rPr lang="en-US" dirty="0"/>
              <a:t>  $.</a:t>
            </a:r>
            <a:r>
              <a:rPr lang="en-US" dirty="0" err="1"/>
              <a:t>fn.zoom</a:t>
            </a:r>
            <a:r>
              <a:rPr lang="en-US" dirty="0"/>
              <a:t> = function(){    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$this = $(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/>
              <a:t>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$</a:t>
            </a:r>
            <a:r>
              <a:rPr lang="en-US" dirty="0" err="1" smtClean="0"/>
              <a:t>this.on</a:t>
            </a:r>
            <a:r>
              <a:rPr lang="en-US" dirty="0" smtClean="0"/>
              <a:t>('</a:t>
            </a:r>
            <a:r>
              <a:rPr lang="en-US" dirty="0" err="1" smtClean="0"/>
              <a:t>mouseover</a:t>
            </a:r>
            <a:r>
              <a:rPr lang="en-US" dirty="0" smtClean="0"/>
              <a:t>', </a:t>
            </a:r>
            <a:r>
              <a:rPr lang="en-US" dirty="0"/>
              <a:t>function() </a:t>
            </a:r>
            <a:r>
              <a:rPr lang="en-US" dirty="0" smtClean="0"/>
              <a:t>{…});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$</a:t>
            </a:r>
            <a:r>
              <a:rPr lang="en-US" dirty="0" err="1" smtClean="0"/>
              <a:t>this.on</a:t>
            </a:r>
            <a:r>
              <a:rPr lang="en-US" dirty="0" smtClean="0"/>
              <a:t>('</a:t>
            </a:r>
            <a:r>
              <a:rPr lang="en-US" dirty="0" err="1" smtClean="0"/>
              <a:t>mouseout</a:t>
            </a:r>
            <a:r>
              <a:rPr lang="en-US" dirty="0"/>
              <a:t>'</a:t>
            </a:r>
            <a:r>
              <a:rPr lang="en-US" dirty="0" smtClean="0"/>
              <a:t>, </a:t>
            </a:r>
            <a:r>
              <a:rPr lang="en-US" dirty="0"/>
              <a:t>function() </a:t>
            </a:r>
            <a:r>
              <a:rPr lang="en-US" dirty="0" smtClean="0"/>
              <a:t>{…});</a:t>
            </a:r>
          </a:p>
          <a:p>
            <a:r>
              <a:rPr lang="en-US" dirty="0"/>
              <a:t> </a:t>
            </a:r>
            <a:r>
              <a:rPr lang="en-US" dirty="0" smtClean="0"/>
              <a:t>   return $this;</a:t>
            </a:r>
            <a:endParaRPr lang="en-US" dirty="0"/>
          </a:p>
          <a:p>
            <a:r>
              <a:rPr lang="en-US" dirty="0"/>
              <a:t>  }</a:t>
            </a:r>
          </a:p>
          <a:p>
            <a:r>
              <a:rPr lang="en-US" dirty="0"/>
              <a:t>}(jQuery</a:t>
            </a:r>
            <a:r>
              <a:rPr lang="en-US" dirty="0" smtClean="0"/>
              <a:t>));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240134" y="5251972"/>
            <a:ext cx="443261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dirty="0" smtClean="0"/>
              <a:t>$('.image')</a:t>
            </a:r>
          </a:p>
          <a:p>
            <a:r>
              <a:rPr lang="en-US" dirty="0"/>
              <a:t> </a:t>
            </a:r>
            <a:r>
              <a:rPr lang="en-US" dirty="0" smtClean="0"/>
              <a:t> .zoom()</a:t>
            </a:r>
          </a:p>
          <a:p>
            <a:r>
              <a:rPr lang="en-US" dirty="0"/>
              <a:t> </a:t>
            </a:r>
            <a:r>
              <a:rPr lang="en-US" dirty="0" smtClean="0"/>
              <a:t>   .</a:t>
            </a:r>
            <a:r>
              <a:rPr lang="en-US" dirty="0" err="1" smtClean="0"/>
              <a:t>addClass</a:t>
            </a:r>
            <a:r>
              <a:rPr lang="en-US" dirty="0" smtClean="0"/>
              <a:t>('zoom');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99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 with Options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545451"/>
            <a:ext cx="8686800" cy="1107996"/>
          </a:xfrm>
        </p:spPr>
        <p:txBody>
          <a:bodyPr/>
          <a:lstStyle/>
          <a:p>
            <a:r>
              <a:rPr lang="en-US" dirty="0" smtClean="0"/>
              <a:t>Plugins can also be provided with options</a:t>
            </a:r>
          </a:p>
          <a:p>
            <a:pPr lvl="1"/>
            <a:r>
              <a:rPr lang="en-US" dirty="0" smtClean="0"/>
              <a:t>Just pass regular function parameters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33400" y="2706715"/>
            <a:ext cx="8077200" cy="2862322"/>
          </a:xfrm>
        </p:spPr>
        <p:txBody>
          <a:bodyPr/>
          <a:lstStyle/>
          <a:p>
            <a:r>
              <a:rPr lang="en-US" dirty="0"/>
              <a:t>(function</a:t>
            </a:r>
            <a:r>
              <a:rPr lang="en-US" dirty="0" smtClean="0"/>
              <a:t>($){</a:t>
            </a:r>
          </a:p>
          <a:p>
            <a:r>
              <a:rPr lang="en-US" dirty="0"/>
              <a:t> </a:t>
            </a:r>
            <a:r>
              <a:rPr lang="en-US" dirty="0" smtClean="0"/>
              <a:t> //zoom with size </a:t>
            </a:r>
            <a:r>
              <a:rPr lang="en-US" dirty="0" err="1" smtClean="0"/>
              <a:t>percents</a:t>
            </a:r>
            <a:endParaRPr lang="en-US" dirty="0"/>
          </a:p>
          <a:p>
            <a:r>
              <a:rPr lang="en-US" dirty="0"/>
              <a:t>  $.</a:t>
            </a:r>
            <a:r>
              <a:rPr lang="en-US" dirty="0" err="1"/>
              <a:t>fn.zoom</a:t>
            </a:r>
            <a:r>
              <a:rPr lang="en-US" dirty="0"/>
              <a:t> = </a:t>
            </a:r>
            <a:r>
              <a:rPr lang="en-US" dirty="0" smtClean="0"/>
              <a:t>function(size){  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$this </a:t>
            </a:r>
            <a:r>
              <a:rPr lang="en-US" dirty="0"/>
              <a:t>= </a:t>
            </a:r>
            <a:r>
              <a:rPr lang="en-US" dirty="0" smtClean="0"/>
              <a:t>$(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/>
              <a:t>$</a:t>
            </a:r>
            <a:r>
              <a:rPr lang="en-US" dirty="0" err="1"/>
              <a:t>this.on</a:t>
            </a:r>
            <a:r>
              <a:rPr lang="en-US" dirty="0" smtClean="0"/>
              <a:t>('</a:t>
            </a:r>
            <a:r>
              <a:rPr lang="en-US" dirty="0" err="1" smtClean="0"/>
              <a:t>mouseover</a:t>
            </a:r>
            <a:r>
              <a:rPr lang="en-US" dirty="0" smtClean="0"/>
              <a:t>', </a:t>
            </a:r>
            <a:r>
              <a:rPr lang="en-US" dirty="0"/>
              <a:t>function() {…});</a:t>
            </a:r>
          </a:p>
          <a:p>
            <a:r>
              <a:rPr lang="en-US" dirty="0" smtClean="0"/>
              <a:t>    </a:t>
            </a:r>
            <a:r>
              <a:rPr lang="en-US" dirty="0"/>
              <a:t>$</a:t>
            </a:r>
            <a:r>
              <a:rPr lang="en-US" dirty="0" err="1"/>
              <a:t>this.on</a:t>
            </a:r>
            <a:r>
              <a:rPr lang="en-US" dirty="0" smtClean="0"/>
              <a:t>('</a:t>
            </a:r>
            <a:r>
              <a:rPr lang="en-US" dirty="0" err="1" smtClean="0"/>
              <a:t>mouseout</a:t>
            </a:r>
            <a:r>
              <a:rPr lang="en-US" dirty="0"/>
              <a:t>'</a:t>
            </a:r>
            <a:r>
              <a:rPr lang="en-US" dirty="0" smtClean="0"/>
              <a:t>, </a:t>
            </a:r>
            <a:r>
              <a:rPr lang="en-US" dirty="0"/>
              <a:t>function() {…});</a:t>
            </a:r>
          </a:p>
          <a:p>
            <a:r>
              <a:rPr lang="en-US" dirty="0"/>
              <a:t>    return </a:t>
            </a:r>
            <a:r>
              <a:rPr lang="en-US" dirty="0" smtClean="0"/>
              <a:t>$this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}(jQuery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90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Plugins Options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39229"/>
            <a:ext cx="8686800" cy="3401123"/>
          </a:xfrm>
        </p:spPr>
        <p:txBody>
          <a:bodyPr/>
          <a:lstStyle/>
          <a:p>
            <a:r>
              <a:rPr lang="en-US" dirty="0" smtClean="0"/>
              <a:t>Yet the options sometimes become too many</a:t>
            </a:r>
          </a:p>
          <a:p>
            <a:pPr lvl="1"/>
            <a:r>
              <a:rPr lang="en-US" dirty="0" smtClean="0"/>
              <a:t>When too many arguments, just use a options object</a:t>
            </a:r>
          </a:p>
          <a:p>
            <a:pPr lvl="1"/>
            <a:r>
              <a:rPr lang="en-US" dirty="0" smtClean="0"/>
              <a:t>Give the options as a JSON-like object</a:t>
            </a:r>
          </a:p>
        </p:txBody>
      </p:sp>
    </p:spTree>
    <p:extLst>
      <p:ext uri="{BB962C8B-B14F-4D97-AF65-F5344CB8AC3E}">
        <p14:creationId xmlns="" xmlns:p14="http://schemas.microsoft.com/office/powerpoint/2010/main" val="32514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531176"/>
            <a:ext cx="8686800" cy="938719"/>
          </a:xfrm>
        </p:spPr>
        <p:txBody>
          <a:bodyPr>
            <a:spAutoFit/>
          </a:bodyPr>
          <a:lstStyle/>
          <a:p>
            <a:pPr marL="625475" indent="-514350">
              <a:lnSpc>
                <a:spcPct val="95000"/>
              </a:lnSpc>
              <a:spcBef>
                <a:spcPts val="300"/>
              </a:spcBef>
              <a:buFont typeface="+mj-lt"/>
              <a:buAutoNum type="arabicPeriod"/>
              <a:tabLst>
                <a:tab pos="282575" algn="l"/>
                <a:tab pos="346075" algn="l"/>
              </a:tabLst>
            </a:pPr>
            <a:r>
              <a:rPr lang="en-US" sz="2600" dirty="0" smtClean="0"/>
              <a:t>Create a jQuery plugin for creating dropdown list</a:t>
            </a:r>
          </a:p>
          <a:p>
            <a:pPr marL="746125" lvl="1" indent="-287338">
              <a:lnSpc>
                <a:spcPct val="95000"/>
              </a:lnSpc>
              <a:spcBef>
                <a:spcPts val="300"/>
              </a:spcBef>
              <a:tabLst>
                <a:tab pos="282575" algn="l"/>
                <a:tab pos="346075" algn="l"/>
              </a:tabLst>
            </a:pPr>
            <a:r>
              <a:rPr lang="en-US" sz="2400" dirty="0" smtClean="0"/>
              <a:t>By given the following: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703136" y="1469154"/>
            <a:ext cx="7737729" cy="1189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&lt;select id="dropdown"&gt;</a:t>
            </a:r>
            <a:endParaRPr lang="en-US" sz="1800" dirty="0"/>
          </a:p>
          <a:p>
            <a:r>
              <a:rPr lang="en-US" sz="1800" dirty="0"/>
              <a:t>  &lt;option value="1"&gt;One&lt;/option</a:t>
            </a:r>
            <a:r>
              <a:rPr lang="en-US" sz="1800" dirty="0" smtClean="0"/>
              <a:t>&gt;</a:t>
            </a:r>
            <a:endParaRPr lang="en-US" sz="1800" dirty="0"/>
          </a:p>
          <a:p>
            <a:r>
              <a:rPr lang="en-US" sz="1800" dirty="0"/>
              <a:t>  &lt;option value</a:t>
            </a:r>
            <a:r>
              <a:rPr lang="en-US" sz="1800" dirty="0" smtClean="0"/>
              <a:t>="2"&gt;Two&lt;/</a:t>
            </a:r>
            <a:r>
              <a:rPr lang="en-US" sz="1800" dirty="0"/>
              <a:t>option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&lt;/select&gt;</a:t>
            </a:r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4733925" y="2289141"/>
            <a:ext cx="370694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$('#dropdown').dropdown()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228600" y="2700194"/>
            <a:ext cx="8686800" cy="44319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7338">
              <a:lnSpc>
                <a:spcPct val="95000"/>
              </a:lnSpc>
              <a:spcBef>
                <a:spcPts val="300"/>
              </a:spcBef>
              <a:tabLst>
                <a:tab pos="282575" algn="l"/>
                <a:tab pos="346075" algn="l"/>
              </a:tabLst>
            </a:pPr>
            <a:r>
              <a:rPr lang="en-US" sz="2400" dirty="0"/>
              <a:t>Produces the following HTML:</a:t>
            </a:r>
          </a:p>
        </p:txBody>
      </p:sp>
      <p:sp>
        <p:nvSpPr>
          <p:cNvPr id="17" name="Text Placeholder 8"/>
          <p:cNvSpPr txBox="1">
            <a:spLocks/>
          </p:cNvSpPr>
          <p:nvPr/>
        </p:nvSpPr>
        <p:spPr>
          <a:xfrm>
            <a:off x="703136" y="3169357"/>
            <a:ext cx="773772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&lt;select id="dropdown"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style="display: none"</a:t>
            </a:r>
            <a:r>
              <a:rPr lang="en-US" sz="1800" dirty="0" smtClean="0"/>
              <a:t>&gt;…&lt;/select&gt;</a:t>
            </a:r>
          </a:p>
          <a:p>
            <a:r>
              <a:rPr lang="en-US" sz="1800" dirty="0" smtClean="0"/>
              <a:t>&lt;div class="dropdown-list-container"&gt;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class="dropdown-list-options"&gt;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&lt;li class="dropdown-list-option" data-value="0"&gt;One&lt;/li&gt;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…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&lt;/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&lt;/div&gt;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28600" y="5226647"/>
            <a:ext cx="8686800" cy="156196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400" dirty="0" smtClean="0"/>
              <a:t>And make it work as SELECT node</a:t>
            </a:r>
          </a:p>
          <a:p>
            <a:pPr marL="1038225" lvl="2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200" dirty="0" smtClean="0"/>
              <a:t>Selecting an one of the generated LI nodes, selects the corresponding OPTION node</a:t>
            </a:r>
          </a:p>
          <a:p>
            <a:pPr marL="1303337" lvl="3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000" dirty="0" smtClean="0"/>
              <a:t>So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dropdown:selected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000" dirty="0" smtClean="0"/>
              <a:t> works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6111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625475" indent="-5143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jQuery plugin for fading in/fading out message box</a:t>
            </a:r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600" dirty="0" smtClean="0"/>
              <a:t>Creates a message box</a:t>
            </a:r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endParaRPr lang="en-US" sz="2400" dirty="0"/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600" dirty="0" smtClean="0"/>
              <a:t>Show a success/error message in the box</a:t>
            </a:r>
          </a:p>
          <a:p>
            <a:pPr marL="1265238" lvl="2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400" dirty="0" smtClean="0"/>
              <a:t>Showing is done by setting the opacity of the message from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/>
              <a:t> to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/>
              <a:t> in an interval of 1 </a:t>
            </a:r>
            <a:r>
              <a:rPr lang="en-US" sz="2400" dirty="0" smtClean="0"/>
              <a:t>second</a:t>
            </a:r>
          </a:p>
          <a:p>
            <a:pPr marL="1265238" lvl="2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400" dirty="0" smtClean="0"/>
              <a:t>The message disappears after 3 seconds</a:t>
            </a:r>
            <a:endParaRPr lang="en-US" sz="2600" dirty="0" smtClean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908851" y="2391916"/>
            <a:ext cx="732629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msgBox</a:t>
            </a:r>
            <a:r>
              <a:rPr lang="en-US" dirty="0" smtClean="0"/>
              <a:t> = $('#message-box').</a:t>
            </a:r>
            <a:r>
              <a:rPr lang="en-US" dirty="0" err="1" smtClean="0"/>
              <a:t>messageBox</a:t>
            </a:r>
            <a:r>
              <a:rPr lang="en-US" dirty="0" smtClean="0"/>
              <a:t>();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837829" y="4822051"/>
            <a:ext cx="732629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msgBox.success</a:t>
            </a:r>
            <a:r>
              <a:rPr lang="en-US" dirty="0" smtClean="0"/>
              <a:t>('Success message');</a:t>
            </a:r>
          </a:p>
          <a:p>
            <a:r>
              <a:rPr lang="en-US" dirty="0" err="1" smtClean="0"/>
              <a:t>msgBox.error</a:t>
            </a:r>
            <a:r>
              <a:rPr lang="en-US" dirty="0" smtClean="0"/>
              <a:t>('Error message');</a:t>
            </a:r>
          </a:p>
        </p:txBody>
      </p:sp>
    </p:spTree>
    <p:extLst>
      <p:ext uri="{BB962C8B-B14F-4D97-AF65-F5344CB8AC3E}">
        <p14:creationId xmlns="" xmlns:p14="http://schemas.microsoft.com/office/powerpoint/2010/main" val="32774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628</TotalTime>
  <Words>542</Words>
  <Application>Microsoft Office PowerPoint</Application>
  <PresentationFormat>On-screen Show (4:3)</PresentationFormat>
  <Paragraphs>90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Telerik Academy</vt:lpstr>
      <vt:lpstr>jQuery Plugin</vt:lpstr>
      <vt:lpstr>jQuery Plugins</vt:lpstr>
      <vt:lpstr>Creating jQuery Plugins</vt:lpstr>
      <vt:lpstr>Chaining in Plugins </vt:lpstr>
      <vt:lpstr>Plugins with Options</vt:lpstr>
      <vt:lpstr>Plugins Options</vt:lpstr>
      <vt:lpstr>Homework</vt:lpstr>
      <vt:lpstr>Homework (2)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Plugins</dc:title>
  <dc:creator>Doncho Minkov</dc:creator>
  <cp:lastModifiedBy>Slavi</cp:lastModifiedBy>
  <cp:revision>179</cp:revision>
  <dcterms:created xsi:type="dcterms:W3CDTF">2013-06-06T07:23:34Z</dcterms:created>
  <dcterms:modified xsi:type="dcterms:W3CDTF">2014-06-11T15:56:03Z</dcterms:modified>
</cp:coreProperties>
</file>