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6"/>
  </p:notesMasterIdLst>
  <p:handoutMasterIdLst>
    <p:handoutMasterId r:id="rId7"/>
  </p:handoutMasterIdLst>
  <p:sldIdLst>
    <p:sldId id="467" r:id="rId2"/>
    <p:sldId id="501" r:id="rId3"/>
    <p:sldId id="502" r:id="rId4"/>
    <p:sldId id="506" r:id="rId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BFFDC"/>
    <a:srgbClr val="FAF8BE"/>
    <a:srgbClr val="E8FFC8"/>
    <a:srgbClr val="FAF7C8"/>
    <a:srgbClr val="FAF8C8"/>
    <a:srgbClr val="F5FFC2"/>
    <a:srgbClr val="EBFFD2"/>
    <a:srgbClr val="FAF8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9510" autoAdjust="0"/>
    <p:restoredTop sz="99433" autoAdjust="0"/>
  </p:normalViewPr>
  <p:slideViewPr>
    <p:cSldViewPr>
      <p:cViewPr>
        <p:scale>
          <a:sx n="100" d="100"/>
          <a:sy n="100" d="100"/>
        </p:scale>
        <p:origin x="-802" y="-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 xmlns="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685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 l="1124" t="12542" r="8072" b="3768"/>
          <a:stretch>
            <a:fillRect/>
          </a:stretch>
        </p:blipFill>
        <p:spPr bwMode="auto">
          <a:xfrm>
            <a:off x="4076854" y="838200"/>
            <a:ext cx="469066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l="3017" t="16345" r="7668" b="7684"/>
          <a:stretch/>
        </p:blipFill>
        <p:spPr bwMode="auto">
          <a:xfrm>
            <a:off x="914400" y="1219200"/>
            <a:ext cx="7315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768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172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</a:t>
            </a:r>
            <a:r>
              <a:rPr lang="en-US" sz="2800" dirty="0" smtClean="0"/>
              <a:t>the following HTML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4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597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09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dirty="0" smtClean="0"/>
              <a:t>*Construct </a:t>
            </a:r>
            <a:r>
              <a:rPr lang="en-US" sz="2400" dirty="0" smtClean="0"/>
              <a:t>the following Grid component:</a:t>
            </a:r>
          </a:p>
          <a:p>
            <a:pPr lvl="1">
              <a:lnSpc>
                <a:spcPct val="100000"/>
              </a:lnSpc>
            </a:pP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2" descr="C:\Telerik Academy\Web Design\1. Web Design with HTML 5 and CSS 3\Lectures\3. HTML 5 Tables, Forms and Frames\Homework\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382000" cy="3743325"/>
          </a:xfrm>
          <a:prstGeom prst="roundRect">
            <a:avLst>
              <a:gd name="adj" fmla="val 2078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4765119"/>
            <a:ext cx="8153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6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Try to make a HTML page, that looks just like the example</a:t>
            </a:r>
          </a:p>
          <a:p>
            <a:pPr marL="630238" lvl="1" indent="-2730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6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CSS is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149238922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5113</TotalTime>
  <Words>53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Telerik Academy</vt:lpstr>
      <vt:lpstr>Slide 1</vt:lpstr>
      <vt:lpstr>Slide 2</vt:lpstr>
      <vt:lpstr>Slide 3</vt:lpstr>
      <vt:lpstr>Slide 4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Slavi</cp:lastModifiedBy>
  <cp:revision>1004</cp:revision>
  <dcterms:created xsi:type="dcterms:W3CDTF">2007-12-08T16:03:35Z</dcterms:created>
  <dcterms:modified xsi:type="dcterms:W3CDTF">2014-03-21T15:24:51Z</dcterms:modified>
</cp:coreProperties>
</file>