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"/>
  </p:notesMasterIdLst>
  <p:sldIdLst>
    <p:sldId id="32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983" autoAdjust="0"/>
    <p:restoredTop sz="94647" autoAdjust="0"/>
  </p:normalViewPr>
  <p:slideViewPr>
    <p:cSldViewPr snapToGrid="0">
      <p:cViewPr varScale="1">
        <p:scale>
          <a:sx n="78" d="100"/>
          <a:sy n="78" d="100"/>
        </p:scale>
        <p:origin x="-76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836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63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94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540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5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1862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424560"/>
            <a:ext cx="8686800" cy="1666875"/>
          </a:xfrm>
        </p:spPr>
        <p:txBody>
          <a:bodyPr/>
          <a:lstStyle/>
          <a:p>
            <a:pPr marL="406400" indent="-406400">
              <a:buFont typeface="+mj-lt"/>
              <a:buAutoNum type="arabicPeriod"/>
            </a:pPr>
            <a:r>
              <a:rPr lang="en-US" sz="2800" dirty="0" smtClean="0"/>
              <a:t>Implement the image (MEAN) with SVG</a:t>
            </a:r>
          </a:p>
          <a:p>
            <a:pPr lvl="1"/>
            <a:r>
              <a:rPr lang="en-US" sz="2600" dirty="0" smtClean="0"/>
              <a:t>Use both circles and paths</a:t>
            </a:r>
          </a:p>
          <a:p>
            <a:pPr marL="406400" indent="-406400">
              <a:buFont typeface="+mj-lt"/>
              <a:buAutoNum type="arabicPeriod"/>
            </a:pPr>
            <a:r>
              <a:rPr lang="en-US" sz="2800" dirty="0" smtClean="0"/>
              <a:t>Implement the Windows 8 start screen with SVG</a:t>
            </a:r>
            <a:endParaRPr lang="en-US" dirty="0"/>
          </a:p>
        </p:txBody>
      </p:sp>
      <p:pic>
        <p:nvPicPr>
          <p:cNvPr id="1026" name="Picture 2" descr="https://s3.amazonaws.com/media-p.slid.es/uploads/jbpionnier/images/196683/mean_small_vertic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9533" t="-5073" r="-19533" b="-5073"/>
          <a:stretch/>
        </p:blipFill>
        <p:spPr bwMode="auto">
          <a:xfrm>
            <a:off x="5941440" y="2263288"/>
            <a:ext cx="2050983" cy="2855719"/>
          </a:xfrm>
          <a:prstGeom prst="roundRect">
            <a:avLst>
              <a:gd name="adj" fmla="val 2011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http://farm8.staticflickr.com/7437/12970188325_a975e4387a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877" y="2266456"/>
            <a:ext cx="4498767" cy="2811729"/>
          </a:xfrm>
          <a:prstGeom prst="roundRect">
            <a:avLst>
              <a:gd name="adj" fmla="val 2011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5509520"/>
            <a:ext cx="8686800" cy="108721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+mj-lt"/>
              <a:buAutoNum type="arabicPeriod" startAt="3"/>
            </a:pPr>
            <a:r>
              <a:rPr lang="en-US" sz="2800" dirty="0" smtClean="0"/>
              <a:t>*Implement the first two tasks using the SVG DOM API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32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6708</TotalTime>
  <Words>34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Slavi</cp:lastModifiedBy>
  <cp:revision>593</cp:revision>
  <dcterms:created xsi:type="dcterms:W3CDTF">2013-08-21T17:07:08Z</dcterms:created>
  <dcterms:modified xsi:type="dcterms:W3CDTF">2014-06-10T16:54:37Z</dcterms:modified>
</cp:coreProperties>
</file>