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4"/>
  </p:notesMasterIdLst>
  <p:handoutMasterIdLst>
    <p:handoutMasterId r:id="rId5"/>
  </p:handoutMasterIdLst>
  <p:sldIdLst>
    <p:sldId id="468" r:id="rId2"/>
    <p:sldId id="500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9510" autoAdjust="0"/>
    <p:restoredTop sz="99433" autoAdjust="0"/>
  </p:normalViewPr>
  <p:slideViewPr>
    <p:cSldViewPr>
      <p:cViewPr>
        <p:scale>
          <a:sx n="80" d="100"/>
          <a:sy n="80" d="100"/>
        </p:scale>
        <p:origin x="-1426" y="-5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=""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483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5085</TotalTime>
  <Words>31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Slavi</cp:lastModifiedBy>
  <cp:revision>948</cp:revision>
  <dcterms:created xsi:type="dcterms:W3CDTF">2007-12-08T16:03:35Z</dcterms:created>
  <dcterms:modified xsi:type="dcterms:W3CDTF">2014-01-10T23:10:06Z</dcterms:modified>
</cp:coreProperties>
</file>