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66" y="-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203200"/>
            <a:ext cx="8686800" cy="5791200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index.html</a:t>
            </a:r>
          </a:p>
          <a:p>
            <a:pPr lvl="2"/>
            <a:r>
              <a:rPr lang="en-US" dirty="0" smtClean="0"/>
              <a:t>Create the SASS easy to change (backgrounds, fonts</a:t>
            </a:r>
            <a:r>
              <a:rPr lang="en-US" dirty="0" smtClean="0"/>
              <a:t>); Use </a:t>
            </a:r>
            <a:r>
              <a:rPr lang="en-US" dirty="0" err="1" smtClean="0"/>
              <a:t>mixins</a:t>
            </a:r>
            <a:r>
              <a:rPr lang="en-US" dirty="0" smtClean="0"/>
              <a:t> for clears, </a:t>
            </a:r>
            <a:r>
              <a:rPr lang="en-US" dirty="0" smtClean="0"/>
              <a:t>gradients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12951"/>
          <a:stretch>
            <a:fillRect/>
          </a:stretch>
        </p:blipFill>
        <p:spPr>
          <a:xfrm>
            <a:off x="1012342" y="2565463"/>
            <a:ext cx="7186778" cy="3910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9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5920"/>
            <a:ext cx="8686800" cy="1767840"/>
          </a:xfrm>
        </p:spPr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</a:t>
            </a:r>
            <a:r>
              <a:rPr lang="en-US" dirty="0" smtClean="0"/>
              <a:t>gallery by using </a:t>
            </a:r>
            <a:r>
              <a:rPr lang="en-US" dirty="0"/>
              <a:t>only HTML, SASS and </a:t>
            </a:r>
            <a:r>
              <a:rPr lang="en-US" dirty="0" smtClean="0"/>
              <a:t>CSS; List images; When </a:t>
            </a:r>
            <a:r>
              <a:rPr lang="en-US" dirty="0" smtClean="0"/>
              <a:t>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0406" y="2090895"/>
            <a:ext cx="5064634" cy="44398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162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6812</TotalTime>
  <Words>53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Slavi</cp:lastModifiedBy>
  <cp:revision>350</cp:revision>
  <dcterms:created xsi:type="dcterms:W3CDTF">2013-01-17T16:42:26Z</dcterms:created>
  <dcterms:modified xsi:type="dcterms:W3CDTF">2014-01-30T13:52:01Z</dcterms:modified>
</cp:coreProperties>
</file>