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5"/>
  </p:notesMasterIdLst>
  <p:handoutMasterIdLst>
    <p:handoutMasterId r:id="rId6"/>
  </p:handoutMasterIdLst>
  <p:sldIdLst>
    <p:sldId id="467" r:id="rId2"/>
    <p:sldId id="501" r:id="rId3"/>
    <p:sldId id="506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9510" autoAdjust="0"/>
    <p:restoredTop sz="99433" autoAdjust="0"/>
  </p:normalViewPr>
  <p:slideViewPr>
    <p:cSldViewPr>
      <p:cViewPr>
        <p:scale>
          <a:sx n="120" d="100"/>
          <a:sy n="120" d="100"/>
        </p:scale>
        <p:origin x="-274" y="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6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5313</TotalTime>
  <Words>42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Slide 1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Slavi</cp:lastModifiedBy>
  <cp:revision>996</cp:revision>
  <dcterms:created xsi:type="dcterms:W3CDTF">2007-12-08T16:03:35Z</dcterms:created>
  <dcterms:modified xsi:type="dcterms:W3CDTF">2013-11-03T21:33:27Z</dcterms:modified>
</cp:coreProperties>
</file>