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4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2 and Exercise 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xmlns="" val="2287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</TotalTime>
  <Words>73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Slavi</cp:lastModifiedBy>
  <cp:revision>375</cp:revision>
  <dcterms:created xsi:type="dcterms:W3CDTF">2006-08-16T00:00:00Z</dcterms:created>
  <dcterms:modified xsi:type="dcterms:W3CDTF">2014-01-11T22:39:23Z</dcterms:modified>
</cp:coreProperties>
</file>