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53" autoAdjust="0"/>
    <p:restoredTop sz="94499" autoAdjust="0"/>
  </p:normalViewPr>
  <p:slideViewPr>
    <p:cSldViewPr>
      <p:cViewPr>
        <p:scale>
          <a:sx n="110" d="100"/>
          <a:sy n="110" d="100"/>
        </p:scale>
        <p:origin x="-5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=""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7912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</a:t>
            </a:r>
            <a:r>
              <a:rPr lang="en-US" sz="2800" dirty="0" err="1" smtClean="0"/>
              <a:t>divs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133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706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548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048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9084</TotalTime>
  <Words>46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Slide 1</vt:lpstr>
      <vt:lpstr>Slide 2</vt:lpstr>
      <vt:lpstr>Slide 3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Slavi</cp:lastModifiedBy>
  <cp:revision>1160</cp:revision>
  <dcterms:created xsi:type="dcterms:W3CDTF">2007-12-08T16:03:35Z</dcterms:created>
  <dcterms:modified xsi:type="dcterms:W3CDTF">2014-01-11T19:31:02Z</dcterms:modified>
</cp:coreProperties>
</file>