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9510" autoAdjust="0"/>
    <p:restoredTop sz="99433" autoAdjust="0"/>
  </p:normalViewPr>
  <p:slideViewPr>
    <p:cSldViewPr>
      <p:cViewPr>
        <p:scale>
          <a:sx n="100" d="100"/>
          <a:sy n="100" d="100"/>
        </p:scale>
        <p:origin x="-802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685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838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803400" y="12026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72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" y="904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5104</TotalTime>
  <Words>57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Slide 1</vt:lpstr>
      <vt:lpstr>Slide 2</vt:lpstr>
      <vt:lpstr>Slide 3</vt:lpstr>
      <vt:lpstr>Slide 4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Slavi</cp:lastModifiedBy>
  <cp:revision>997</cp:revision>
  <dcterms:created xsi:type="dcterms:W3CDTF">2007-12-08T16:03:35Z</dcterms:created>
  <dcterms:modified xsi:type="dcterms:W3CDTF">2014-01-11T21:27:20Z</dcterms:modified>
</cp:coreProperties>
</file>