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handoutMasterIdLst>
    <p:handoutMasterId r:id="rId4"/>
  </p:handoutMasterIdLst>
  <p:sldIdLst>
    <p:sldId id="401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53" autoAdjust="0"/>
    <p:restoredTop sz="95510" autoAdjust="0"/>
  </p:normalViewPr>
  <p:slideViewPr>
    <p:cSldViewPr>
      <p:cViewPr varScale="1">
        <p:scale>
          <a:sx n="99" d="100"/>
          <a:sy n="99" d="100"/>
        </p:scale>
        <p:origin x="-92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=""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</a:t>
            </a:r>
            <a:r>
              <a:rPr lang="en-US" sz="2800" dirty="0" smtClean="0"/>
              <a:t>N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</a:t>
            </a:r>
            <a:r>
              <a:rPr lang="en-US" sz="2800" dirty="0" smtClean="0"/>
              <a:t>time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that finds the lexicographically smallest and largest property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US" sz="2800" dirty="0" smtClean="0"/>
              <a:t> objects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9266</TotalTime>
  <Words>71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Slavi</cp:lastModifiedBy>
  <cp:revision>852</cp:revision>
  <dcterms:created xsi:type="dcterms:W3CDTF">2007-12-08T16:03:35Z</dcterms:created>
  <dcterms:modified xsi:type="dcterms:W3CDTF">2014-04-01T16:53:03Z</dcterms:modified>
</cp:coreProperties>
</file>