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FFFFFF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359" autoAdjust="0"/>
    <p:restoredTop sz="95510" autoAdjust="0"/>
  </p:normalViewPr>
  <p:slideViewPr>
    <p:cSldViewPr>
      <p:cViewPr varScale="1">
        <p:scale>
          <a:sx n="99" d="100"/>
          <a:sy n="99" d="100"/>
        </p:scale>
        <p:origin x="-87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773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294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12717</TotalTime>
  <Words>199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Slavi</cp:lastModifiedBy>
  <cp:revision>1146</cp:revision>
  <dcterms:created xsi:type="dcterms:W3CDTF">2007-12-08T16:03:35Z</dcterms:created>
  <dcterms:modified xsi:type="dcterms:W3CDTF">2014-04-01T18:37:42Z</dcterms:modified>
</cp:coreProperties>
</file>