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87" r:id="rId5"/>
    <p:sldId id="288" r:id="rId6"/>
    <p:sldId id="289" r:id="rId7"/>
    <p:sldId id="290" r:id="rId8"/>
    <p:sldId id="354" r:id="rId9"/>
    <p:sldId id="363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53" autoAdjust="0"/>
    <p:restoredTop sz="94468" autoAdjust="0"/>
  </p:normalViewPr>
  <p:slideViewPr>
    <p:cSldViewPr>
      <p:cViewPr varScale="1">
        <p:scale>
          <a:sx n="82" d="100"/>
          <a:sy n="82" d="100"/>
        </p:scale>
        <p:origin x="-7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systems</a:t>
            </a:r>
            <a:endParaRPr lang="en-US" smtClean="0"/>
          </a:p>
          <a:p>
            <a:r>
              <a:rPr lang="en-US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Lock-Modify-Unlock and Copy-Modify-Merge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smtClean="0"/>
              <a:t> is chronological and systematic record of data processing events in a program</a:t>
            </a:r>
          </a:p>
          <a:p>
            <a:pPr lvl="1"/>
            <a:r>
              <a:rPr lang="en-US" smtClean="0"/>
              <a:t>E.g. the </a:t>
            </a:r>
            <a:r>
              <a:rPr lang="en-US" dirty="0" smtClean="0"/>
              <a:t>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log 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1846</TotalTime>
  <Words>513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 theme</vt:lpstr>
      <vt:lpstr>What is Source Control System?</vt:lpstr>
      <vt:lpstr>Lock-Modify-Unlock Model</vt:lpstr>
      <vt:lpstr>Copy-Modify-Merge Model</vt:lpstr>
      <vt:lpstr>Logging</vt:lpstr>
      <vt:lpstr>Log4J / Log4Net</vt:lpstr>
      <vt:lpstr>Log4j / Log4Net Architecture</vt:lpstr>
      <vt:lpstr>Hello Log4Net – Example</vt:lpstr>
      <vt:lpstr>What is Cloud?</vt:lpstr>
      <vt:lpstr>Homework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Slavi</cp:lastModifiedBy>
  <cp:revision>428</cp:revision>
  <dcterms:created xsi:type="dcterms:W3CDTF">2007-12-08T16:03:35Z</dcterms:created>
  <dcterms:modified xsi:type="dcterms:W3CDTF">2014-06-20T19:04:00Z</dcterms:modified>
  <cp:category>software engineering</cp:category>
</cp:coreProperties>
</file>