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1426" y="-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0075" y="1752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457200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679" t="-9376" r="-8676" b="-9352"/>
          <a:stretch/>
        </p:blipFill>
        <p:spPr bwMode="auto">
          <a:xfrm>
            <a:off x="5732008" y="1689328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3434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44672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15000" y="14477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5086</TotalTime>
  <Words>24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Slide 1</vt:lpstr>
      <vt:lpstr>Slide 2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Slavi</cp:lastModifiedBy>
  <cp:revision>949</cp:revision>
  <dcterms:created xsi:type="dcterms:W3CDTF">2007-12-08T16:03:35Z</dcterms:created>
  <dcterms:modified xsi:type="dcterms:W3CDTF">2014-01-14T12:01:43Z</dcterms:modified>
</cp:coreProperties>
</file>