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282" r:id="rId2"/>
    <p:sldId id="314" r:id="rId3"/>
    <p:sldId id="316" r:id="rId4"/>
    <p:sldId id="315" r:id="rId5"/>
    <p:sldId id="31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783" autoAdjust="0"/>
  </p:normalViewPr>
  <p:slideViewPr>
    <p:cSldViewPr snapToGrid="0">
      <p:cViewPr varScale="1">
        <p:scale>
          <a:sx n="82" d="100"/>
          <a:sy n="82" d="100"/>
        </p:scale>
        <p:origin x="-81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7518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4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2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369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150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289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41533"/>
            <a:ext cx="8686800" cy="656949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/>
              <a:t>Create the following using Handlebars.js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65229" y="1688813"/>
            <a:ext cx="7731778" cy="4115301"/>
          </a:xfrm>
          <a:prstGeom prst="roundRect">
            <a:avLst>
              <a:gd name="adj" fmla="val 898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314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10537"/>
            <a:ext cx="8686800" cy="2241151"/>
          </a:xfrm>
        </p:spPr>
        <p:txBody>
          <a:bodyPr/>
          <a:lstStyle/>
          <a:p>
            <a:pPr marL="346075" indent="-346075">
              <a:buFont typeface="+mj-lt"/>
              <a:buAutoNum type="arabicPeriod" startAt="2"/>
            </a:pPr>
            <a:r>
              <a:rPr lang="en-US" sz="2800" dirty="0" smtClean="0"/>
              <a:t>Create a dynamic select using Handlebars.js</a:t>
            </a:r>
          </a:p>
          <a:p>
            <a:pPr marL="568325" lvl="1" indent="-220663"/>
            <a:r>
              <a:rPr lang="en-US" sz="2600" dirty="0" smtClean="0"/>
              <a:t>The options in the select should be generated based on a collection of JavaScript objects</a:t>
            </a:r>
          </a:p>
          <a:p>
            <a:pPr marL="568325" lvl="1" indent="-220663"/>
            <a:r>
              <a:rPr lang="en-US" sz="2600" dirty="0" smtClean="0"/>
              <a:t>Example:</a:t>
            </a:r>
          </a:p>
          <a:p>
            <a:pPr marL="568325" lvl="1" indent="-220663"/>
            <a:endParaRPr lang="en-US" sz="2600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3111985"/>
            <a:ext cx="7510509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items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value: 1,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text: 'One'</a:t>
            </a:r>
          </a:p>
          <a:p>
            <a:r>
              <a:rPr lang="en-US" sz="1900" dirty="0" smtClean="0"/>
              <a:t>}, 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</a:t>
            </a:r>
            <a:r>
              <a:rPr lang="en-US" sz="1900" dirty="0"/>
              <a:t>: </a:t>
            </a:r>
            <a:r>
              <a:rPr lang="en-US" sz="1900" dirty="0" smtClean="0"/>
              <a:t>2,</a:t>
            </a:r>
            <a:endParaRPr lang="en-US" sz="1900" dirty="0"/>
          </a:p>
          <a:p>
            <a:r>
              <a:rPr lang="en-US" sz="1900" dirty="0"/>
              <a:t>  text: </a:t>
            </a:r>
            <a:r>
              <a:rPr lang="en-US" sz="1900" dirty="0" smtClean="0"/>
              <a:t>'Two'</a:t>
            </a:r>
          </a:p>
          <a:p>
            <a:r>
              <a:rPr lang="en-US" sz="1900" dirty="0" smtClean="0"/>
              <a:t>}];</a:t>
            </a:r>
          </a:p>
          <a:p>
            <a:endParaRPr lang="en-US" sz="1900" dirty="0"/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selectHTML</a:t>
            </a:r>
            <a:r>
              <a:rPr lang="en-US" sz="1900" dirty="0" smtClean="0"/>
              <a:t> = </a:t>
            </a:r>
            <a:r>
              <a:rPr lang="en-US" sz="1900" dirty="0" err="1" smtClean="0"/>
              <a:t>selectTemplate</a:t>
            </a:r>
            <a:r>
              <a:rPr lang="en-US" sz="1900" dirty="0" smtClean="0"/>
              <a:t>(items);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92214" y="3155756"/>
            <a:ext cx="1410440" cy="2186829"/>
          </a:xfrm>
          <a:prstGeom prst="roundRect">
            <a:avLst>
              <a:gd name="adj" fmla="val 3836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0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491718"/>
            <a:ext cx="8686800" cy="32051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  <a:p>
            <a:pPr marL="685800" lvl="1" indent="-338138"/>
            <a:r>
              <a:rPr lang="en-US" sz="2600" dirty="0" smtClean="0"/>
              <a:t>Apply a template for each item of a collection</a:t>
            </a:r>
          </a:p>
          <a:p>
            <a:pPr marL="685800" lvl="1" indent="-338138"/>
            <a:r>
              <a:rPr lang="en-US" sz="2600" dirty="0" smtClean="0"/>
              <a:t>Using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2600" dirty="0" smtClean="0"/>
              <a:t> attribute set the ID of the template to use for the items</a:t>
            </a:r>
          </a:p>
          <a:p>
            <a:pPr marL="685800" lvl="1" indent="-338138"/>
            <a:r>
              <a:rPr lang="en-US" sz="2600" dirty="0" smtClean="0"/>
              <a:t>Must work with different collections and templates</a:t>
            </a:r>
          </a:p>
          <a:p>
            <a:pPr marL="685800" lvl="1" indent="-338138"/>
            <a:r>
              <a:rPr lang="en-US" sz="2400" dirty="0" smtClean="0"/>
              <a:t>*More examples on the next slides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91554" y="3805351"/>
            <a:ext cx="7816277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id="books-list</a:t>
            </a:r>
            <a:r>
              <a:rPr lang="en-US" sz="1900" dirty="0" smtClean="0"/>
              <a:t>" </a:t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1900" dirty="0" smtClean="0"/>
              <a:t>="book-item-template"&gt;&lt;/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  <a:p>
            <a:r>
              <a:rPr lang="en-US" sz="1900" dirty="0"/>
              <a:t>&lt;script id="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book-item-template</a:t>
            </a:r>
            <a:r>
              <a:rPr lang="en-US" sz="1900" dirty="0"/>
              <a:t>" type="…"&gt;</a:t>
            </a:r>
          </a:p>
          <a:p>
            <a:r>
              <a:rPr lang="en-US" sz="1900" dirty="0"/>
              <a:t>  &lt;li class="book-item"&gt;</a:t>
            </a:r>
          </a:p>
          <a:p>
            <a:r>
              <a:rPr lang="en-US" sz="1900" dirty="0"/>
              <a:t>    &lt;a </a:t>
            </a:r>
            <a:r>
              <a:rPr lang="en-US" sz="1900" dirty="0" err="1"/>
              <a:t>href</a:t>
            </a:r>
            <a:r>
              <a:rPr lang="en-US" sz="1900" dirty="0"/>
              <a:t>="/#books/{{id}}"&gt;</a:t>
            </a:r>
          </a:p>
          <a:p>
            <a:r>
              <a:rPr lang="en-US" sz="1900" dirty="0"/>
              <a:t>      &lt;strong&gt;{{title}}&lt;/strong&gt;</a:t>
            </a:r>
          </a:p>
          <a:p>
            <a:r>
              <a:rPr lang="en-US" sz="1900" dirty="0"/>
              <a:t>    &lt;/a&gt;</a:t>
            </a:r>
          </a:p>
          <a:p>
            <a:r>
              <a:rPr lang="en-US" sz="1900" dirty="0"/>
              <a:t>  &lt;/li&gt;	</a:t>
            </a:r>
          </a:p>
          <a:p>
            <a:r>
              <a:rPr lang="en-US" sz="1900" dirty="0"/>
              <a:t>&lt;/script&gt;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698432" y="6100038"/>
            <a:ext cx="4644255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$('#books-list').</a:t>
            </a:r>
            <a:r>
              <a:rPr lang="en-US" sz="1900" dirty="0" err="1" smtClean="0"/>
              <a:t>listview</a:t>
            </a:r>
            <a:r>
              <a:rPr lang="en-US" sz="1900" dirty="0" smtClean="0"/>
              <a:t>(books);</a:t>
            </a:r>
            <a:endParaRPr lang="en-US" sz="1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176129" y="5119377"/>
            <a:ext cx="2189805" cy="914879"/>
          </a:xfrm>
          <a:prstGeom prst="roundRect">
            <a:avLst>
              <a:gd name="adj" fmla="val 4086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132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/>
          </p:cNvSpPr>
          <p:nvPr/>
        </p:nvSpPr>
        <p:spPr>
          <a:xfrm>
            <a:off x="695326" y="1075396"/>
            <a:ext cx="775335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id="students-table"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     data-template="students-row-template"&gt;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 smtClean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table&gt;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&lt;</a:t>
            </a:r>
            <a:r>
              <a:rPr lang="en-US" sz="1900" dirty="0"/>
              <a:t>script id="students-row-template" type</a:t>
            </a:r>
            <a:r>
              <a:rPr lang="en-US" sz="1900" dirty="0" smtClean="0"/>
              <a:t>="…"&gt;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td&gt;{{mark}}&lt;/td&gt;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924175" y="5322712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3764" t="-5054" r="-1"/>
          <a:stretch/>
        </p:blipFill>
        <p:spPr>
          <a:xfrm>
            <a:off x="6704112" y="4004575"/>
            <a:ext cx="1713568" cy="1291790"/>
          </a:xfrm>
          <a:prstGeom prst="roundRect">
            <a:avLst>
              <a:gd name="adj" fmla="val 437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="" xmlns:p14="http://schemas.microsoft.com/office/powerpoint/2010/main" val="2250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2499"/>
            <a:ext cx="8686800" cy="1552762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*</a:t>
            </a:r>
            <a:r>
              <a:rPr lang="en-US" sz="2800" dirty="0" smtClean="0"/>
              <a:t>Extend the previous task to set the template inside the DOM element, instead of setting it with data-template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800" dirty="0" smtClean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23876" y="2437462"/>
            <a:ext cx="775335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&gt;{{mark}}&lt;/td&gt;</a:t>
            </a:r>
          </a:p>
          <a:p>
            <a:r>
              <a:rPr lang="en-US" sz="1900" dirty="0" smtClean="0"/>
              <a:t>  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/>
              <a:t>&lt;/table</a:t>
            </a:r>
            <a:r>
              <a:rPr lang="en-US" sz="1900" dirty="0" smtClean="0"/>
              <a:t>&gt;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752725" y="5653727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</p:spTree>
    <p:extLst>
      <p:ext uri="{BB962C8B-B14F-4D97-AF65-F5344CB8AC3E}">
        <p14:creationId xmlns="" xmlns:p14="http://schemas.microsoft.com/office/powerpoint/2010/main" val="1349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634</TotalTime>
  <Words>253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567</cp:revision>
  <dcterms:created xsi:type="dcterms:W3CDTF">2013-08-21T17:07:08Z</dcterms:created>
  <dcterms:modified xsi:type="dcterms:W3CDTF">2014-06-16T08:59:08Z</dcterms:modified>
</cp:coreProperties>
</file>