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31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9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329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tml5canvastutoria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556537"/>
            <a:ext cx="8686800" cy="243159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tutorial on </a:t>
            </a:r>
            <a:r>
              <a:rPr lang="en-US" sz="2800" dirty="0" err="1" smtClean="0"/>
              <a:t>KineticJS</a:t>
            </a:r>
            <a:r>
              <a:rPr lang="en-US" sz="2800" dirty="0" smtClean="0"/>
              <a:t>: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/>
              <a:t>At</a:t>
            </a:r>
            <a:r>
              <a:rPr lang="en-US" sz="2400" smtClean="0"/>
              <a:t> </a:t>
            </a:r>
            <a:r>
              <a:rPr lang="en-US" sz="2400" smtClean="0">
                <a:hlinkClick r:id="rId2"/>
              </a:rPr>
              <a:t>http</a:t>
            </a:r>
            <a:r>
              <a:rPr lang="en-US" sz="2400" smtClean="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www.html5canvastutorials.com/category/kineticjs/</a:t>
            </a:r>
            <a:r>
              <a:rPr lang="en-US" sz="2400" smtClean="0"/>
              <a:t> </a:t>
            </a:r>
            <a:endParaRPr lang="en-US" sz="2400" dirty="0" smtClean="0"/>
          </a:p>
          <a:p>
            <a:pPr marL="514350" lvl="1" indent="-338138">
              <a:lnSpc>
                <a:spcPct val="100000"/>
              </a:lnSpc>
            </a:pPr>
            <a:r>
              <a:rPr lang="en-US" sz="2600" dirty="0" smtClean="0"/>
              <a:t>Read about custom shapes and text</a:t>
            </a:r>
          </a:p>
          <a:p>
            <a:pPr marL="342899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Kinetic create a family tree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3237181"/>
            <a:ext cx="410370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familyMembers</a:t>
            </a:r>
            <a:r>
              <a:rPr lang="en-US" sz="1800" dirty="0" smtClean="0"/>
              <a:t> = [{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mother: 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father: 'Georgi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children: ['</a:t>
            </a:r>
            <a:r>
              <a:rPr lang="en-US" sz="1800" dirty="0" err="1" smtClean="0"/>
              <a:t>Teodora</a:t>
            </a:r>
            <a:r>
              <a:rPr lang="en-US" sz="1800" dirty="0" smtClean="0"/>
              <a:t>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 </a:t>
            </a:r>
            <a:br>
              <a:rPr lang="en-US" sz="1800" dirty="0" smtClean="0"/>
            </a:br>
            <a:r>
              <a:rPr lang="en-US" sz="1800" dirty="0" smtClean="0"/>
              <a:t>             'Peter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}, </a:t>
            </a:r>
            <a:r>
              <a:rPr lang="en-US" sz="1800" dirty="0"/>
              <a:t>{</a:t>
            </a:r>
          </a:p>
          <a:p>
            <a:r>
              <a:rPr lang="en-US" sz="1800" dirty="0"/>
              <a:t>  mother: </a:t>
            </a:r>
            <a:r>
              <a:rPr lang="en-US" sz="1800" dirty="0" smtClean="0"/>
              <a:t>'Petra </a:t>
            </a:r>
            <a:r>
              <a:rPr lang="en-US" sz="1800" dirty="0" err="1" smtClean="0"/>
              <a:t>Stamatova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father: </a:t>
            </a:r>
            <a:r>
              <a:rPr lang="en-US" sz="1800" dirty="0" smtClean="0"/>
              <a:t>Todor </a:t>
            </a:r>
            <a:r>
              <a:rPr lang="en-US" sz="1800" dirty="0" err="1" smtClean="0"/>
              <a:t>Stamatov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children: [</a:t>
            </a:r>
            <a:r>
              <a:rPr lang="en-US" sz="1800" dirty="0" smtClean="0"/>
              <a:t>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']</a:t>
            </a:r>
            <a:endParaRPr lang="en-US" sz="1800" dirty="0"/>
          </a:p>
          <a:p>
            <a:r>
              <a:rPr lang="en-US" sz="1800" dirty="0" smtClean="0"/>
              <a:t>}]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93" t="-2444" r="-1693" b="-2444"/>
          <a:stretch/>
        </p:blipFill>
        <p:spPr>
          <a:xfrm>
            <a:off x="4527612" y="3237181"/>
            <a:ext cx="4279038" cy="2862322"/>
          </a:xfrm>
          <a:prstGeom prst="roundRect">
            <a:avLst>
              <a:gd name="adj" fmla="val 1995"/>
            </a:avLst>
          </a:prstGeom>
          <a:solidFill>
            <a:srgbClr val="FFFFFF"/>
          </a:solidFill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968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1122</TotalTime>
  <Words>46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Slide 1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Frameworks</dc:title>
  <dc:creator>Doncho Minkov</dc:creator>
  <cp:lastModifiedBy>Slavi</cp:lastModifiedBy>
  <cp:revision>64</cp:revision>
  <dcterms:created xsi:type="dcterms:W3CDTF">2014-05-20T12:00:09Z</dcterms:created>
  <dcterms:modified xsi:type="dcterms:W3CDTF">2014-06-08T11:41:22Z</dcterms:modified>
</cp:coreProperties>
</file>