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6" r:id="rId2"/>
    <p:sldId id="297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61" autoAdjust="0"/>
    <p:restoredTop sz="94660"/>
  </p:normalViewPr>
  <p:slideViewPr>
    <p:cSldViewPr snapToGrid="0">
      <p:cViewPr>
        <p:scale>
          <a:sx n="120" d="100"/>
          <a:sy n="120" d="100"/>
        </p:scale>
        <p:origin x="-648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2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855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073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65695"/>
            <a:ext cx="8686800" cy="57912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headings, </a:t>
            </a:r>
            <a:r>
              <a:rPr lang="en-US" sz="2800" dirty="0" err="1" smtClean="0"/>
              <a:t>divs</a:t>
            </a:r>
            <a:r>
              <a:rPr lang="en-US" sz="2800" dirty="0" smtClean="0"/>
              <a:t>, paragraphs and </a:t>
            </a:r>
            <a:r>
              <a:rPr lang="en-US" sz="2800" dirty="0" err="1" smtClean="0"/>
              <a:t>ul</a:t>
            </a:r>
            <a:endParaRPr lang="en-US" sz="2800" dirty="0" smtClean="0"/>
          </a:p>
          <a:p>
            <a:pPr marL="958850" lvl="3" indent="0">
              <a:buNone/>
            </a:pP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2941" t="23926" r="3135" b="6654"/>
          <a:stretch>
            <a:fillRect/>
          </a:stretch>
        </p:blipFill>
        <p:spPr>
          <a:xfrm>
            <a:off x="883404" y="2464231"/>
            <a:ext cx="7501180" cy="2750949"/>
          </a:xfrm>
          <a:prstGeom prst="roundRect">
            <a:avLst>
              <a:gd name="adj" fmla="val 1433"/>
            </a:avLst>
          </a:prstGeom>
        </p:spPr>
      </p:pic>
    </p:spTree>
    <p:extLst>
      <p:ext uri="{BB962C8B-B14F-4D97-AF65-F5344CB8AC3E}">
        <p14:creationId xmlns="" xmlns:p14="http://schemas.microsoft.com/office/powerpoint/2010/main" val="4164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2163"/>
            <a:ext cx="8471517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7755" y="1488081"/>
            <a:ext cx="3551392" cy="4416765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475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9"/>
            <a:ext cx="4724400" cy="294264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009" t="14584" r="1363" b="1278"/>
          <a:stretch>
            <a:fillRect/>
          </a:stretch>
        </p:blipFill>
        <p:spPr>
          <a:xfrm>
            <a:off x="5314950" y="3968750"/>
            <a:ext cx="351155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802" t="14750" r="1392" b="1613"/>
          <a:stretch>
            <a:fillRect/>
          </a:stretch>
        </p:blipFill>
        <p:spPr>
          <a:xfrm>
            <a:off x="927100" y="3949700"/>
            <a:ext cx="3517900" cy="212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l="1088" t="14994" r="977" b="2262"/>
          <a:stretch>
            <a:fillRect/>
          </a:stretch>
        </p:blipFill>
        <p:spPr>
          <a:xfrm>
            <a:off x="5302250" y="1022350"/>
            <a:ext cx="3517900" cy="209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6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300</TotalTime>
  <Words>50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 theme</vt:lpstr>
      <vt:lpstr>Slide 1</vt:lpstr>
      <vt:lpstr>Slide 2</vt:lpstr>
      <vt:lpstr>Slide 3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Doncho Minkov</dc:creator>
  <cp:lastModifiedBy>Slavi</cp:lastModifiedBy>
  <cp:revision>27</cp:revision>
  <dcterms:created xsi:type="dcterms:W3CDTF">2014-03-13T07:54:00Z</dcterms:created>
  <dcterms:modified xsi:type="dcterms:W3CDTF">2014-03-20T20:11:56Z</dcterms:modified>
</cp:coreProperties>
</file>