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95" autoAdjust="0"/>
  </p:normalViewPr>
  <p:slideViewPr>
    <p:cSldViewPr snapToGrid="0">
      <p:cViewPr varScale="1">
        <p:scale>
          <a:sx n="98" d="100"/>
          <a:sy n="98" d="100"/>
        </p:scale>
        <p:origin x="-99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=""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209230"/>
            <a:ext cx="8686800" cy="2440980"/>
          </a:xfrm>
        </p:spPr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LESS</a:t>
            </a:r>
          </a:p>
          <a:p>
            <a:pPr lvl="1"/>
            <a:r>
              <a:rPr lang="en-US" dirty="0" smtClean="0"/>
              <a:t>Use the HTML code from </a:t>
            </a:r>
            <a:r>
              <a:rPr lang="en-US" dirty="0" smtClean="0"/>
              <a:t>index</a:t>
            </a:r>
            <a:r>
              <a:rPr lang="en-US" dirty="0" smtClean="0"/>
              <a:t>.html</a:t>
            </a:r>
            <a:endParaRPr lang="en-US" dirty="0" smtClean="0"/>
          </a:p>
          <a:p>
            <a:pPr lvl="2"/>
            <a:r>
              <a:rPr lang="en-US" dirty="0" smtClean="0"/>
              <a:t>Create the LESS easy to change (backgrounds, </a:t>
            </a:r>
            <a:r>
              <a:rPr lang="en-US" dirty="0" smtClean="0"/>
              <a:t>fonts); Use </a:t>
            </a:r>
            <a:r>
              <a:rPr lang="en-US" dirty="0" smtClean="0"/>
              <a:t>mixins for clears, gradients)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13357"/>
          <a:stretch>
            <a:fillRect/>
          </a:stretch>
        </p:blipFill>
        <p:spPr>
          <a:xfrm>
            <a:off x="1088969" y="2681206"/>
            <a:ext cx="6962397" cy="37702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916648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7123</TotalTime>
  <Words>29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Slavi</cp:lastModifiedBy>
  <cp:revision>566</cp:revision>
  <dcterms:created xsi:type="dcterms:W3CDTF">2013-01-17T16:42:26Z</dcterms:created>
  <dcterms:modified xsi:type="dcterms:W3CDTF">2014-01-30T13:56:52Z</dcterms:modified>
</cp:coreProperties>
</file>