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8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.ltd.u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"/>
            <a:ext cx="1600200" cy="229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276600"/>
            <a:ext cx="5486400" cy="2971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the following Web page using external CSS styles. Buttons should consist of PNG images with text over them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514350" indent="-514350">
              <a:buNone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http://www.student.ltd.uk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/</a:t>
            </a:r>
            <a:endParaRPr lang="en-US" sz="2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  <a:tabLst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6019800" y="3276600"/>
            <a:ext cx="2289642" cy="304800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620000" cy="3429000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524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676399"/>
            <a:ext cx="6324600" cy="4672043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1693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639887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772400" cy="4129890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048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104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Slavi</cp:lastModifiedBy>
  <cp:revision>187</cp:revision>
  <dcterms:created xsi:type="dcterms:W3CDTF">2006-08-16T00:00:00Z</dcterms:created>
  <dcterms:modified xsi:type="dcterms:W3CDTF">2014-02-10T19:37:11Z</dcterms:modified>
</cp:coreProperties>
</file>