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5" autoAdjust="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6202" y="209230"/>
            <a:ext cx="8489197" cy="2440980"/>
          </a:xfrm>
        </p:spPr>
        <p:txBody>
          <a:bodyPr/>
          <a:lstStyle/>
          <a:p>
            <a:pPr marL="347663" indent="-347663">
              <a:buNone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index.html</a:t>
            </a:r>
          </a:p>
          <a:p>
            <a:pPr lvl="2"/>
            <a:r>
              <a:rPr lang="en-US" dirty="0" smtClean="0"/>
              <a:t>Create the LESS easy to change (backgrounds, fonts); Use mixins for clears, gradients)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3357"/>
          <a:stretch>
            <a:fillRect/>
          </a:stretch>
        </p:blipFill>
        <p:spPr>
          <a:xfrm>
            <a:off x="1088969" y="2681206"/>
            <a:ext cx="6962397" cy="37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7123</TotalTime>
  <Words>29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568</cp:revision>
  <dcterms:created xsi:type="dcterms:W3CDTF">2013-01-17T16:42:26Z</dcterms:created>
  <dcterms:modified xsi:type="dcterms:W3CDTF">2014-04-08T08:53:12Z</dcterms:modified>
</cp:coreProperties>
</file>