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1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4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72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7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246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51997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52600" y="160129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71600" y="376505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27811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038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2144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1997544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10230</TotalTime>
  <Words>99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 theme</vt:lpstr>
      <vt:lpstr>Slide 1</vt:lpstr>
      <vt:lpstr>Slide 2</vt:lpstr>
      <vt:lpstr>Slide 3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Slavi</cp:lastModifiedBy>
  <cp:revision>457</cp:revision>
  <dcterms:created xsi:type="dcterms:W3CDTF">2013-11-06T07:04:00Z</dcterms:created>
  <dcterms:modified xsi:type="dcterms:W3CDTF">2014-06-07T13:02:41Z</dcterms:modified>
</cp:coreProperties>
</file>