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8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56537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46577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46577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1096</TotalTime>
  <Words>46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Slide 1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Slavi</cp:lastModifiedBy>
  <cp:revision>61</cp:revision>
  <dcterms:created xsi:type="dcterms:W3CDTF">2014-05-20T12:00:09Z</dcterms:created>
  <dcterms:modified xsi:type="dcterms:W3CDTF">2014-06-07T13:41:26Z</dcterms:modified>
</cp:coreProperties>
</file>