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7" r:id="rId2"/>
    <p:sldId id="27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2133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below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l="29375" t="19000" r="14375" b="36000"/>
          <a:stretch>
            <a:fillRect/>
          </a:stretch>
        </p:blipFill>
        <p:spPr bwMode="auto">
          <a:xfrm>
            <a:off x="1828800" y="2514600"/>
            <a:ext cx="54102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28600" y="5446693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3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web page using semantic HTML by the design below</a:t>
            </a:r>
            <a:endParaRPr lang="en-US" sz="28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2400" y="48768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22860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*Note: do not try to make the same styles in Exercise 2 and Exercise 3. </a:t>
            </a:r>
            <a:r>
              <a:rPr lang="en-US" sz="2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just the content with its semantics</a:t>
            </a:r>
          </a:p>
          <a:p>
            <a:pPr marL="862013" lvl="1" indent="-354013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some kind of approach to support old (non-HTML5-compatible) Web browsers like IE6-IE8</a:t>
            </a:r>
          </a:p>
        </p:txBody>
      </p:sp>
      <p:pic>
        <p:nvPicPr>
          <p:cNvPr id="27" name="Picture 2" descr="C:\Users\dminkov\Desktop\linkedi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725677" y="457200"/>
            <a:ext cx="7808723" cy="411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431</TotalTime>
  <Words>72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395</cp:revision>
  <dcterms:created xsi:type="dcterms:W3CDTF">2006-08-16T00:00:00Z</dcterms:created>
  <dcterms:modified xsi:type="dcterms:W3CDTF">2014-01-28T14:34:53Z</dcterms:modified>
</cp:coreProperties>
</file>