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98" r:id="rId2"/>
    <p:sldId id="399" r:id="rId3"/>
    <p:sldId id="400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53" autoAdjust="0"/>
    <p:restoredTop sz="94468" autoAdjust="0"/>
  </p:normalViewPr>
  <p:slideViewPr>
    <p:cSldViewPr>
      <p:cViewPr>
        <p:scale>
          <a:sx n="100" d="100"/>
          <a:sy n="100" d="100"/>
        </p:scale>
        <p:origin x="-85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hdphoto" Target="../media/hdphoto1.wdp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2657910"/>
            <a:ext cx="5334000" cy="35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533400"/>
            <a:ext cx="8686801" cy="1219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032000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.png"/>
          <p:cNvPicPr>
            <a:picLocks noChangeAspect="1"/>
          </p:cNvPicPr>
          <p:nvPr/>
        </p:nvPicPr>
        <p:blipFill>
          <a:blip r:embed="rId2"/>
          <a:srcRect l="1020" t="14646" r="1020" b="1472"/>
          <a:stretch>
            <a:fillRect/>
          </a:stretch>
        </p:blipFill>
        <p:spPr>
          <a:xfrm>
            <a:off x="914400" y="1676400"/>
            <a:ext cx="7315200" cy="4800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04800"/>
            <a:ext cx="8686801" cy="1066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  <a:tabLst/>
            </a:pPr>
            <a:r>
              <a:rPr lang="en-US" sz="2800" dirty="0" smtClean="0"/>
              <a:t>Create a web page using design below and the HTML markup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1279</TotalTime>
  <Words>56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Slide 2</vt:lpstr>
      <vt:lpstr>Slide 3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Slavi</cp:lastModifiedBy>
  <cp:revision>321</cp:revision>
  <dcterms:created xsi:type="dcterms:W3CDTF">2007-12-08T16:03:35Z</dcterms:created>
  <dcterms:modified xsi:type="dcterms:W3CDTF">2014-02-02T13:18:03Z</dcterms:modified>
  <cp:category>software engineering</cp:category>
</cp:coreProperties>
</file>