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8" r:id="rId3"/>
    <p:sldId id="309" r:id="rId4"/>
    <p:sldId id="310" r:id="rId5"/>
    <p:sldId id="31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 xmlns="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.ltd.u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91200"/>
          </a:xfrm>
        </p:spPr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7200"/>
            <a:ext cx="1600200" cy="229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276600"/>
            <a:ext cx="5486400" cy="2971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Create the following Web page using external CSS styles. Buttons should consist of PNG images with text over them.</a:t>
            </a:r>
          </a:p>
          <a:p>
            <a:pPr marL="514350" indent="-514350">
              <a:buNone/>
              <a:tabLst/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http://www.student.ltd.uk/</a:t>
            </a:r>
            <a:endParaRPr lang="en-US" sz="26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  <a:tabLst/>
            </a:pP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546"/>
          <a:stretch/>
        </p:blipFill>
        <p:spPr bwMode="auto">
          <a:xfrm>
            <a:off x="6019800" y="3276600"/>
            <a:ext cx="2289642" cy="304800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620000" cy="3429000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524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47800" y="1676399"/>
            <a:ext cx="6324600" cy="4672043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1693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95400" y="1639887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772400" cy="4129890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048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104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Telerik Academy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Slavi</cp:lastModifiedBy>
  <cp:revision>187</cp:revision>
  <dcterms:created xsi:type="dcterms:W3CDTF">2006-08-16T00:00:00Z</dcterms:created>
  <dcterms:modified xsi:type="dcterms:W3CDTF">2014-04-08T11:24:26Z</dcterms:modified>
</cp:coreProperties>
</file>