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4" r:id="rId2"/>
    <p:sldId id="297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4699"/>
            <a:ext cx="8686800" cy="2100010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06" t="37530" r="2003" b="12690"/>
          <a:stretch>
            <a:fillRect/>
          </a:stretch>
        </p:blipFill>
        <p:spPr>
          <a:xfrm>
            <a:off x="658678" y="3184899"/>
            <a:ext cx="7901621" cy="22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3494"/>
            <a:ext cx="8686800" cy="147279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image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3122"/>
          <a:stretch>
            <a:fillRect/>
          </a:stretch>
        </p:blipFill>
        <p:spPr>
          <a:xfrm>
            <a:off x="596685" y="2094802"/>
            <a:ext cx="8015867" cy="43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45" y="2435820"/>
            <a:ext cx="8450450" cy="40812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/>
              <a:t>Create a web page that looks like the Windows calculator in </a:t>
            </a:r>
            <a:r>
              <a:rPr lang="en-US" sz="2400" dirty="0" smtClean="0"/>
              <a:t>Programmer view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should </a:t>
            </a:r>
            <a:r>
              <a:rPr lang="en-US" sz="2400" dirty="0" smtClean="0"/>
              <a:t>look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400" dirty="0" smtClean="0"/>
              <a:t> the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same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Implement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 </a:t>
            </a:r>
            <a:r>
              <a:rPr lang="en-US" sz="2400" dirty="0" smtClean="0"/>
              <a:t>effects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for the buttons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/>
              <a:t>calculator 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should not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have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functionality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599" y="3521839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3485" t="2376" r="2688" b="8239"/>
          <a:stretch/>
        </p:blipFill>
        <p:spPr bwMode="auto">
          <a:xfrm>
            <a:off x="4735662" y="3037042"/>
            <a:ext cx="3447441" cy="321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306090" y="364225"/>
            <a:ext cx="8686800" cy="140258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3"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the following web page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sing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60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nested div elements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407" t="46063" r="10042" b="36027"/>
          <a:stretch>
            <a:fillRect/>
          </a:stretch>
        </p:blipFill>
        <p:spPr>
          <a:xfrm>
            <a:off x="1077121" y="1410361"/>
            <a:ext cx="7229963" cy="7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2073</TotalTime>
  <Words>71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Slavi</cp:lastModifiedBy>
  <cp:revision>128</cp:revision>
  <dcterms:created xsi:type="dcterms:W3CDTF">2013-01-02T10:10:36Z</dcterms:created>
  <dcterms:modified xsi:type="dcterms:W3CDTF">2014-02-02T14:27:43Z</dcterms:modified>
</cp:coreProperties>
</file>