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56" y="-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203200"/>
            <a:ext cx="8686800" cy="5791200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</a:t>
            </a:r>
            <a:r>
              <a:rPr lang="en-US" dirty="0" smtClean="0"/>
              <a:t>LESS or SASS</a:t>
            </a:r>
            <a:endParaRPr lang="en-US" dirty="0" smtClean="0"/>
          </a:p>
          <a:p>
            <a:pPr lvl="1"/>
            <a:r>
              <a:rPr lang="en-US" dirty="0" smtClean="0"/>
              <a:t>Use the HTML code from index.html</a:t>
            </a:r>
          </a:p>
          <a:p>
            <a:pPr lvl="2"/>
            <a:r>
              <a:rPr lang="en-US" dirty="0" smtClean="0"/>
              <a:t>Create the </a:t>
            </a:r>
            <a:r>
              <a:rPr lang="en-US" dirty="0" smtClean="0"/>
              <a:t>SASS/LESS </a:t>
            </a:r>
            <a:r>
              <a:rPr lang="en-US" dirty="0" smtClean="0"/>
              <a:t>easy to change (backgrounds, fonts); 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2951"/>
          <a:stretch>
            <a:fillRect/>
          </a:stretch>
        </p:blipFill>
        <p:spPr>
          <a:xfrm>
            <a:off x="1367942" y="3069684"/>
            <a:ext cx="6465418" cy="3517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5920"/>
            <a:ext cx="8686800" cy="2712720"/>
          </a:xfrm>
        </p:spPr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 </a:t>
            </a:r>
          </a:p>
          <a:p>
            <a:pPr marL="804863" lvl="1" indent="-457200"/>
            <a:r>
              <a:rPr lang="en-US" dirty="0" smtClean="0"/>
              <a:t>Use only HTML, SASS or LESS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347663" indent="-347663">
              <a:buNone/>
            </a:pPr>
            <a:endParaRPr lang="en-US" dirty="0" smtClean="0"/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5915" t="22930" r="5416" b="3385"/>
          <a:stretch>
            <a:fillRect/>
          </a:stretch>
        </p:blipFill>
        <p:spPr>
          <a:xfrm>
            <a:off x="2306320" y="3108960"/>
            <a:ext cx="4490720" cy="3271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6824</TotalTime>
  <Words>52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352</cp:revision>
  <dcterms:created xsi:type="dcterms:W3CDTF">2013-01-17T16:42:26Z</dcterms:created>
  <dcterms:modified xsi:type="dcterms:W3CDTF">2014-04-10T12:48:57Z</dcterms:modified>
</cp:coreProperties>
</file>